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40"/>
  </p:notesMasterIdLst>
  <p:handoutMasterIdLst>
    <p:handoutMasterId r:id="rId41"/>
  </p:handoutMasterIdLst>
  <p:sldIdLst>
    <p:sldId id="257" r:id="rId5"/>
    <p:sldId id="451" r:id="rId6"/>
    <p:sldId id="446" r:id="rId7"/>
    <p:sldId id="475" r:id="rId8"/>
    <p:sldId id="476" r:id="rId9"/>
    <p:sldId id="477" r:id="rId10"/>
    <p:sldId id="478" r:id="rId11"/>
    <p:sldId id="472" r:id="rId12"/>
    <p:sldId id="479" r:id="rId13"/>
    <p:sldId id="473" r:id="rId14"/>
    <p:sldId id="474" r:id="rId15"/>
    <p:sldId id="480" r:id="rId16"/>
    <p:sldId id="481" r:id="rId17"/>
    <p:sldId id="483" r:id="rId18"/>
    <p:sldId id="484" r:id="rId19"/>
    <p:sldId id="485" r:id="rId20"/>
    <p:sldId id="487" r:id="rId21"/>
    <p:sldId id="488" r:id="rId22"/>
    <p:sldId id="470" r:id="rId23"/>
    <p:sldId id="489" r:id="rId24"/>
    <p:sldId id="490" r:id="rId25"/>
    <p:sldId id="491" r:id="rId26"/>
    <p:sldId id="492" r:id="rId27"/>
    <p:sldId id="493" r:id="rId28"/>
    <p:sldId id="486" r:id="rId29"/>
    <p:sldId id="498" r:id="rId30"/>
    <p:sldId id="502" r:id="rId31"/>
    <p:sldId id="503" r:id="rId32"/>
    <p:sldId id="494" r:id="rId33"/>
    <p:sldId id="496" r:id="rId34"/>
    <p:sldId id="497" r:id="rId35"/>
    <p:sldId id="504" r:id="rId36"/>
    <p:sldId id="505" r:id="rId37"/>
    <p:sldId id="506" r:id="rId38"/>
    <p:sldId id="467" r:id="rId39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AFAEB"/>
    <a:srgbClr val="F7F4E9"/>
    <a:srgbClr val="EFC69A"/>
    <a:srgbClr val="00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34" autoAdjust="0"/>
    <p:restoredTop sz="94636" autoAdjust="0"/>
  </p:normalViewPr>
  <p:slideViewPr>
    <p:cSldViewPr>
      <p:cViewPr varScale="1">
        <p:scale>
          <a:sx n="104" d="100"/>
          <a:sy n="104" d="100"/>
        </p:scale>
        <p:origin x="1338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5" d="100"/>
        <a:sy n="125" d="100"/>
      </p:scale>
      <p:origin x="0" y="-8100"/>
    </p:cViewPr>
  </p:sorterViewPr>
  <p:notesViewPr>
    <p:cSldViewPr>
      <p:cViewPr varScale="1">
        <p:scale>
          <a:sx n="83" d="100"/>
          <a:sy n="83" d="100"/>
        </p:scale>
        <p:origin x="-204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梓畅 林" userId="b3c34d1b-7389-45d4-9b70-98ec1828b169" providerId="ADAL" clId="{54134CD4-200B-48B4-9540-1543976ACE7E}"/>
    <pc:docChg chg="undo redo custSel addSld delSld modSld sldOrd">
      <pc:chgData name="梓畅 林" userId="b3c34d1b-7389-45d4-9b70-98ec1828b169" providerId="ADAL" clId="{54134CD4-200B-48B4-9540-1543976ACE7E}" dt="2022-12-20T10:37:52.856" v="5666" actId="14100"/>
      <pc:docMkLst>
        <pc:docMk/>
      </pc:docMkLst>
      <pc:sldChg chg="modSp">
        <pc:chgData name="梓畅 林" userId="b3c34d1b-7389-45d4-9b70-98ec1828b169" providerId="ADAL" clId="{54134CD4-200B-48B4-9540-1543976ACE7E}" dt="2022-12-20T04:30:11.064" v="768" actId="20577"/>
        <pc:sldMkLst>
          <pc:docMk/>
          <pc:sldMk cId="1583613796" sldId="446"/>
        </pc:sldMkLst>
        <pc:spChg chg="mod">
          <ac:chgData name="梓畅 林" userId="b3c34d1b-7389-45d4-9b70-98ec1828b169" providerId="ADAL" clId="{54134CD4-200B-48B4-9540-1543976ACE7E}" dt="2022-12-20T04:30:11.064" v="768" actId="20577"/>
          <ac:spMkLst>
            <pc:docMk/>
            <pc:sldMk cId="1583613796" sldId="446"/>
            <ac:spMk id="5" creationId="{00000000-0000-0000-0000-000000000000}"/>
          </ac:spMkLst>
        </pc:spChg>
      </pc:sldChg>
      <pc:sldChg chg="modSp">
        <pc:chgData name="梓畅 林" userId="b3c34d1b-7389-45d4-9b70-98ec1828b169" providerId="ADAL" clId="{54134CD4-200B-48B4-9540-1543976ACE7E}" dt="2022-12-20T10:37:01.620" v="5661" actId="20577"/>
        <pc:sldMkLst>
          <pc:docMk/>
          <pc:sldMk cId="3114234294" sldId="451"/>
        </pc:sldMkLst>
        <pc:spChg chg="mod">
          <ac:chgData name="梓畅 林" userId="b3c34d1b-7389-45d4-9b70-98ec1828b169" providerId="ADAL" clId="{54134CD4-200B-48B4-9540-1543976ACE7E}" dt="2022-12-20T10:37:01.620" v="5661" actId="20577"/>
          <ac:spMkLst>
            <pc:docMk/>
            <pc:sldMk cId="3114234294" sldId="451"/>
            <ac:spMk id="3" creationId="{00000000-0000-0000-0000-000000000000}"/>
          </ac:spMkLst>
        </pc:spChg>
      </pc:sldChg>
      <pc:sldChg chg="addSp delSp modSp">
        <pc:chgData name="梓畅 林" userId="b3c34d1b-7389-45d4-9b70-98ec1828b169" providerId="ADAL" clId="{54134CD4-200B-48B4-9540-1543976ACE7E}" dt="2022-12-20T06:13:10.869" v="1498" actId="207"/>
        <pc:sldMkLst>
          <pc:docMk/>
          <pc:sldMk cId="3982000123" sldId="470"/>
        </pc:sldMkLst>
        <pc:spChg chg="mod">
          <ac:chgData name="梓畅 林" userId="b3c34d1b-7389-45d4-9b70-98ec1828b169" providerId="ADAL" clId="{54134CD4-200B-48B4-9540-1543976ACE7E}" dt="2022-12-20T05:44:10.991" v="1355" actId="20577"/>
          <ac:spMkLst>
            <pc:docMk/>
            <pc:sldMk cId="3982000123" sldId="470"/>
            <ac:spMk id="2" creationId="{00000000-0000-0000-0000-000000000000}"/>
          </ac:spMkLst>
        </pc:spChg>
        <pc:spChg chg="add mod">
          <ac:chgData name="梓畅 林" userId="b3c34d1b-7389-45d4-9b70-98ec1828b169" providerId="ADAL" clId="{54134CD4-200B-48B4-9540-1543976ACE7E}" dt="2022-12-20T06:08:02.365" v="1419" actId="1076"/>
          <ac:spMkLst>
            <pc:docMk/>
            <pc:sldMk cId="3982000123" sldId="470"/>
            <ac:spMk id="5" creationId="{98D3F0E4-5837-4F4A-B7AB-C8F911802280}"/>
          </ac:spMkLst>
        </pc:spChg>
        <pc:spChg chg="add del mod">
          <ac:chgData name="梓畅 林" userId="b3c34d1b-7389-45d4-9b70-98ec1828b169" providerId="ADAL" clId="{54134CD4-200B-48B4-9540-1543976ACE7E}" dt="2022-12-20T05:47:24.775" v="1413" actId="478"/>
          <ac:spMkLst>
            <pc:docMk/>
            <pc:sldMk cId="3982000123" sldId="470"/>
            <ac:spMk id="8" creationId="{0A160D57-35BD-4560-B6A7-69241BD30C6E}"/>
          </ac:spMkLst>
        </pc:spChg>
        <pc:spChg chg="add mod">
          <ac:chgData name="梓畅 林" userId="b3c34d1b-7389-45d4-9b70-98ec1828b169" providerId="ADAL" clId="{54134CD4-200B-48B4-9540-1543976ACE7E}" dt="2022-12-20T06:13:10.869" v="1498" actId="207"/>
          <ac:spMkLst>
            <pc:docMk/>
            <pc:sldMk cId="3982000123" sldId="470"/>
            <ac:spMk id="10" creationId="{246ABC3A-6173-41C5-A9FB-9BC6E53267FE}"/>
          </ac:spMkLst>
        </pc:spChg>
        <pc:picChg chg="add del mod modCrop">
          <ac:chgData name="梓畅 林" userId="b3c34d1b-7389-45d4-9b70-98ec1828b169" providerId="ADAL" clId="{54134CD4-200B-48B4-9540-1543976ACE7E}" dt="2022-12-20T05:44:19.833" v="1356" actId="478"/>
          <ac:picMkLst>
            <pc:docMk/>
            <pc:sldMk cId="3982000123" sldId="470"/>
            <ac:picMk id="3" creationId="{57392F85-79BE-4E6A-8044-472BB063E8E9}"/>
          </ac:picMkLst>
        </pc:picChg>
        <pc:picChg chg="add del mod">
          <ac:chgData name="梓畅 林" userId="b3c34d1b-7389-45d4-9b70-98ec1828b169" providerId="ADAL" clId="{54134CD4-200B-48B4-9540-1543976ACE7E}" dt="2022-12-20T05:47:23.491" v="1412" actId="478"/>
          <ac:picMkLst>
            <pc:docMk/>
            <pc:sldMk cId="3982000123" sldId="470"/>
            <ac:picMk id="4" creationId="{7A1F5A89-3A0F-4685-9CCE-99A4C0EE2617}"/>
          </ac:picMkLst>
        </pc:picChg>
        <pc:picChg chg="del">
          <ac:chgData name="梓畅 林" userId="b3c34d1b-7389-45d4-9b70-98ec1828b169" providerId="ADAL" clId="{54134CD4-200B-48B4-9540-1543976ACE7E}" dt="2022-12-20T03:44:45.469" v="0" actId="478"/>
          <ac:picMkLst>
            <pc:docMk/>
            <pc:sldMk cId="3982000123" sldId="470"/>
            <ac:picMk id="6" creationId="{A1A7E619-969F-439C-9BA0-D6190135CAE7}"/>
          </ac:picMkLst>
        </pc:picChg>
        <pc:picChg chg="add del mod">
          <ac:chgData name="梓畅 林" userId="b3c34d1b-7389-45d4-9b70-98ec1828b169" providerId="ADAL" clId="{54134CD4-200B-48B4-9540-1543976ACE7E}" dt="2022-12-20T05:45:14.079" v="1382" actId="478"/>
          <ac:picMkLst>
            <pc:docMk/>
            <pc:sldMk cId="3982000123" sldId="470"/>
            <ac:picMk id="7" creationId="{1D75B14A-211C-4ABF-A3E6-1066EE8AF059}"/>
          </ac:picMkLst>
        </pc:picChg>
        <pc:picChg chg="add mod">
          <ac:chgData name="梓畅 林" userId="b3c34d1b-7389-45d4-9b70-98ec1828b169" providerId="ADAL" clId="{54134CD4-200B-48B4-9540-1543976ACE7E}" dt="2022-12-20T06:11:46.567" v="1471" actId="1076"/>
          <ac:picMkLst>
            <pc:docMk/>
            <pc:sldMk cId="3982000123" sldId="470"/>
            <ac:picMk id="9" creationId="{60CC4A45-2C82-4147-951C-07678ABE3B87}"/>
          </ac:picMkLst>
        </pc:picChg>
      </pc:sldChg>
      <pc:sldChg chg="addSp delSp modSp add">
        <pc:chgData name="梓畅 林" userId="b3c34d1b-7389-45d4-9b70-98ec1828b169" providerId="ADAL" clId="{54134CD4-200B-48B4-9540-1543976ACE7E}" dt="2022-12-20T10:28:32.704" v="5385" actId="14100"/>
        <pc:sldMkLst>
          <pc:docMk/>
          <pc:sldMk cId="655715838" sldId="472"/>
        </pc:sldMkLst>
        <pc:spChg chg="del">
          <ac:chgData name="梓畅 林" userId="b3c34d1b-7389-45d4-9b70-98ec1828b169" providerId="ADAL" clId="{54134CD4-200B-48B4-9540-1543976ACE7E}" dt="2022-12-20T04:06:40.525" v="389" actId="478"/>
          <ac:spMkLst>
            <pc:docMk/>
            <pc:sldMk cId="655715838" sldId="472"/>
            <ac:spMk id="4" creationId="{DD228955-A84E-426E-B4E6-7289554CE0F3}"/>
          </ac:spMkLst>
        </pc:spChg>
        <pc:spChg chg="del mod">
          <ac:chgData name="梓畅 林" userId="b3c34d1b-7389-45d4-9b70-98ec1828b169" providerId="ADAL" clId="{54134CD4-200B-48B4-9540-1543976ACE7E}" dt="2022-12-20T04:07:45.697" v="392" actId="478"/>
          <ac:spMkLst>
            <pc:docMk/>
            <pc:sldMk cId="655715838" sldId="472"/>
            <ac:spMk id="9" creationId="{441B07AE-CD9E-4CE9-A10B-F104EE5A5EC3}"/>
          </ac:spMkLst>
        </pc:spChg>
        <pc:spChg chg="del mod">
          <ac:chgData name="梓畅 林" userId="b3c34d1b-7389-45d4-9b70-98ec1828b169" providerId="ADAL" clId="{54134CD4-200B-48B4-9540-1543976ACE7E}" dt="2022-12-20T04:33:24.856" v="812" actId="478"/>
          <ac:spMkLst>
            <pc:docMk/>
            <pc:sldMk cId="655715838" sldId="472"/>
            <ac:spMk id="10" creationId="{6C9D1314-BAC9-48F5-87B9-2557BC82E77E}"/>
          </ac:spMkLst>
        </pc:spChg>
        <pc:spChg chg="add del mod">
          <ac:chgData name="梓畅 林" userId="b3c34d1b-7389-45d4-9b70-98ec1828b169" providerId="ADAL" clId="{54134CD4-200B-48B4-9540-1543976ACE7E}" dt="2022-12-20T04:10:22.589" v="415"/>
          <ac:spMkLst>
            <pc:docMk/>
            <pc:sldMk cId="655715838" sldId="472"/>
            <ac:spMk id="11" creationId="{6662C2B0-230C-4167-9F9F-8A177C2053AF}"/>
          </ac:spMkLst>
        </pc:spChg>
        <pc:spChg chg="add mod">
          <ac:chgData name="梓畅 林" userId="b3c34d1b-7389-45d4-9b70-98ec1828b169" providerId="ADAL" clId="{54134CD4-200B-48B4-9540-1543976ACE7E}" dt="2022-12-20T04:11:20.030" v="438" actId="1076"/>
          <ac:spMkLst>
            <pc:docMk/>
            <pc:sldMk cId="655715838" sldId="472"/>
            <ac:spMk id="12" creationId="{73DAA1BC-139B-41D2-BF86-CDC4D4E9464C}"/>
          </ac:spMkLst>
        </pc:spChg>
        <pc:spChg chg="add mod">
          <ac:chgData name="梓畅 林" userId="b3c34d1b-7389-45d4-9b70-98ec1828b169" providerId="ADAL" clId="{54134CD4-200B-48B4-9540-1543976ACE7E}" dt="2022-12-20T04:34:09.349" v="830" actId="14100"/>
          <ac:spMkLst>
            <pc:docMk/>
            <pc:sldMk cId="655715838" sldId="472"/>
            <ac:spMk id="14" creationId="{29926723-609C-4724-B1B0-3020FCFE536A}"/>
          </ac:spMkLst>
        </pc:spChg>
        <pc:picChg chg="del">
          <ac:chgData name="梓畅 林" userId="b3c34d1b-7389-45d4-9b70-98ec1828b169" providerId="ADAL" clId="{54134CD4-200B-48B4-9540-1543976ACE7E}" dt="2022-12-20T04:33:25.373" v="813" actId="478"/>
          <ac:picMkLst>
            <pc:docMk/>
            <pc:sldMk cId="655715838" sldId="472"/>
            <ac:picMk id="3" creationId="{E711DE12-C345-4C2E-9C16-11A27E34CA3A}"/>
          </ac:picMkLst>
        </pc:picChg>
        <pc:picChg chg="del">
          <ac:chgData name="梓畅 林" userId="b3c34d1b-7389-45d4-9b70-98ec1828b169" providerId="ADAL" clId="{54134CD4-200B-48B4-9540-1543976ACE7E}" dt="2022-12-20T04:33:25.936" v="814" actId="478"/>
          <ac:picMkLst>
            <pc:docMk/>
            <pc:sldMk cId="655715838" sldId="472"/>
            <ac:picMk id="8" creationId="{02718473-F5F8-4866-9FAB-049B2D75A513}"/>
          </ac:picMkLst>
        </pc:picChg>
        <pc:picChg chg="add mod">
          <ac:chgData name="梓畅 林" userId="b3c34d1b-7389-45d4-9b70-98ec1828b169" providerId="ADAL" clId="{54134CD4-200B-48B4-9540-1543976ACE7E}" dt="2022-12-20T10:28:32.704" v="5385" actId="14100"/>
          <ac:picMkLst>
            <pc:docMk/>
            <pc:sldMk cId="655715838" sldId="472"/>
            <ac:picMk id="13" creationId="{C06EE858-2201-41AD-BBA8-E214FC24998C}"/>
          </ac:picMkLst>
        </pc:picChg>
      </pc:sldChg>
      <pc:sldChg chg="addSp delSp modSp add">
        <pc:chgData name="梓畅 林" userId="b3c34d1b-7389-45d4-9b70-98ec1828b169" providerId="ADAL" clId="{54134CD4-200B-48B4-9540-1543976ACE7E}" dt="2022-12-20T10:36:37.497" v="5615" actId="6549"/>
        <pc:sldMkLst>
          <pc:docMk/>
          <pc:sldMk cId="3278086463" sldId="473"/>
        </pc:sldMkLst>
        <pc:spChg chg="mod">
          <ac:chgData name="梓畅 林" userId="b3c34d1b-7389-45d4-9b70-98ec1828b169" providerId="ADAL" clId="{54134CD4-200B-48B4-9540-1543976ACE7E}" dt="2022-12-20T04:15:35.253" v="539" actId="1076"/>
          <ac:spMkLst>
            <pc:docMk/>
            <pc:sldMk cId="3278086463" sldId="473"/>
            <ac:spMk id="2" creationId="{00000000-0000-0000-0000-000000000000}"/>
          </ac:spMkLst>
        </pc:spChg>
        <pc:spChg chg="add mod">
          <ac:chgData name="梓畅 林" userId="b3c34d1b-7389-45d4-9b70-98ec1828b169" providerId="ADAL" clId="{54134CD4-200B-48B4-9540-1543976ACE7E}" dt="2022-12-20T10:36:37.497" v="5615" actId="6549"/>
          <ac:spMkLst>
            <pc:docMk/>
            <pc:sldMk cId="3278086463" sldId="473"/>
            <ac:spMk id="5" creationId="{B7356166-4381-487B-B994-AC814B849E51}"/>
          </ac:spMkLst>
        </pc:spChg>
        <pc:spChg chg="del">
          <ac:chgData name="梓畅 林" userId="b3c34d1b-7389-45d4-9b70-98ec1828b169" providerId="ADAL" clId="{54134CD4-200B-48B4-9540-1543976ACE7E}" dt="2022-12-20T04:07:58.129" v="396" actId="478"/>
          <ac:spMkLst>
            <pc:docMk/>
            <pc:sldMk cId="3278086463" sldId="473"/>
            <ac:spMk id="6" creationId="{27F40A2D-FA07-4D37-B571-912B392CE646}"/>
          </ac:spMkLst>
        </pc:spChg>
        <pc:spChg chg="del">
          <ac:chgData name="梓畅 林" userId="b3c34d1b-7389-45d4-9b70-98ec1828b169" providerId="ADAL" clId="{54134CD4-200B-48B4-9540-1543976ACE7E}" dt="2022-12-20T04:07:59.723" v="397" actId="478"/>
          <ac:spMkLst>
            <pc:docMk/>
            <pc:sldMk cId="3278086463" sldId="473"/>
            <ac:spMk id="10" creationId="{6C9D1314-BAC9-48F5-87B9-2557BC82E77E}"/>
          </ac:spMkLst>
        </pc:spChg>
        <pc:picChg chg="del">
          <ac:chgData name="梓畅 林" userId="b3c34d1b-7389-45d4-9b70-98ec1828b169" providerId="ADAL" clId="{54134CD4-200B-48B4-9540-1543976ACE7E}" dt="2022-12-20T04:07:55.924" v="394" actId="478"/>
          <ac:picMkLst>
            <pc:docMk/>
            <pc:sldMk cId="3278086463" sldId="473"/>
            <ac:picMk id="3" creationId="{E711DE12-C345-4C2E-9C16-11A27E34CA3A}"/>
          </ac:picMkLst>
        </pc:picChg>
        <pc:picChg chg="add mod">
          <ac:chgData name="梓畅 林" userId="b3c34d1b-7389-45d4-9b70-98ec1828b169" providerId="ADAL" clId="{54134CD4-200B-48B4-9540-1543976ACE7E}" dt="2022-12-20T04:17:07.526" v="562" actId="1076"/>
          <ac:picMkLst>
            <pc:docMk/>
            <pc:sldMk cId="3278086463" sldId="473"/>
            <ac:picMk id="4" creationId="{E3AB5234-7766-49E0-B20E-1F792209F324}"/>
          </ac:picMkLst>
        </pc:picChg>
        <pc:picChg chg="del">
          <ac:chgData name="梓畅 林" userId="b3c34d1b-7389-45d4-9b70-98ec1828b169" providerId="ADAL" clId="{54134CD4-200B-48B4-9540-1543976ACE7E}" dt="2022-12-20T04:07:56.461" v="395" actId="478"/>
          <ac:picMkLst>
            <pc:docMk/>
            <pc:sldMk cId="3278086463" sldId="473"/>
            <ac:picMk id="8" creationId="{02718473-F5F8-4866-9FAB-049B2D75A513}"/>
          </ac:picMkLst>
        </pc:picChg>
      </pc:sldChg>
      <pc:sldChg chg="addSp delSp modSp add">
        <pc:chgData name="梓畅 林" userId="b3c34d1b-7389-45d4-9b70-98ec1828b169" providerId="ADAL" clId="{54134CD4-200B-48B4-9540-1543976ACE7E}" dt="2022-12-20T05:14:47.087" v="856"/>
        <pc:sldMkLst>
          <pc:docMk/>
          <pc:sldMk cId="2194048912" sldId="474"/>
        </pc:sldMkLst>
        <pc:spChg chg="mod">
          <ac:chgData name="梓畅 林" userId="b3c34d1b-7389-45d4-9b70-98ec1828b169" providerId="ADAL" clId="{54134CD4-200B-48B4-9540-1543976ACE7E}" dt="2022-12-20T04:24:09.612" v="704" actId="1076"/>
          <ac:spMkLst>
            <pc:docMk/>
            <pc:sldMk cId="2194048912" sldId="474"/>
            <ac:spMk id="2" creationId="{00000000-0000-0000-0000-000000000000}"/>
          </ac:spMkLst>
        </pc:spChg>
        <pc:spChg chg="mod">
          <ac:chgData name="梓畅 林" userId="b3c34d1b-7389-45d4-9b70-98ec1828b169" providerId="ADAL" clId="{54134CD4-200B-48B4-9540-1543976ACE7E}" dt="2022-12-20T05:14:47.087" v="856"/>
          <ac:spMkLst>
            <pc:docMk/>
            <pc:sldMk cId="2194048912" sldId="474"/>
            <ac:spMk id="5" creationId="{B7356166-4381-487B-B994-AC814B849E51}"/>
          </ac:spMkLst>
        </pc:spChg>
        <pc:picChg chg="del">
          <ac:chgData name="梓畅 林" userId="b3c34d1b-7389-45d4-9b70-98ec1828b169" providerId="ADAL" clId="{54134CD4-200B-48B4-9540-1543976ACE7E}" dt="2022-12-20T04:18:37.177" v="606" actId="478"/>
          <ac:picMkLst>
            <pc:docMk/>
            <pc:sldMk cId="2194048912" sldId="474"/>
            <ac:picMk id="4" creationId="{E3AB5234-7766-49E0-B20E-1F792209F324}"/>
          </ac:picMkLst>
        </pc:picChg>
        <pc:picChg chg="add mod">
          <ac:chgData name="梓畅 林" userId="b3c34d1b-7389-45d4-9b70-98ec1828b169" providerId="ADAL" clId="{54134CD4-200B-48B4-9540-1543976ACE7E}" dt="2022-12-20T04:35:06.853" v="842" actId="14100"/>
          <ac:picMkLst>
            <pc:docMk/>
            <pc:sldMk cId="2194048912" sldId="474"/>
            <ac:picMk id="6" creationId="{7B414F8A-2D07-4154-A16D-B11553C1D550}"/>
          </ac:picMkLst>
        </pc:picChg>
        <pc:picChg chg="add mod">
          <ac:chgData name="梓畅 林" userId="b3c34d1b-7389-45d4-9b70-98ec1828b169" providerId="ADAL" clId="{54134CD4-200B-48B4-9540-1543976ACE7E}" dt="2022-12-20T04:35:16.972" v="845" actId="14100"/>
          <ac:picMkLst>
            <pc:docMk/>
            <pc:sldMk cId="2194048912" sldId="474"/>
            <ac:picMk id="7" creationId="{1944E08A-EB3E-44B3-BB13-666143296B48}"/>
          </ac:picMkLst>
        </pc:picChg>
      </pc:sldChg>
      <pc:sldChg chg="addSp delSp modSp add">
        <pc:chgData name="梓畅 林" userId="b3c34d1b-7389-45d4-9b70-98ec1828b169" providerId="ADAL" clId="{54134CD4-200B-48B4-9540-1543976ACE7E}" dt="2022-12-20T04:31:03.303" v="785" actId="14100"/>
        <pc:sldMkLst>
          <pc:docMk/>
          <pc:sldMk cId="3699843760" sldId="475"/>
        </pc:sldMkLst>
        <pc:spChg chg="del mod">
          <ac:chgData name="梓畅 林" userId="b3c34d1b-7389-45d4-9b70-98ec1828b169" providerId="ADAL" clId="{54134CD4-200B-48B4-9540-1543976ACE7E}" dt="2022-12-20T04:29:14.141" v="748" actId="478"/>
          <ac:spMkLst>
            <pc:docMk/>
            <pc:sldMk cId="3699843760" sldId="475"/>
            <ac:spMk id="4" creationId="{DD228955-A84E-426E-B4E6-7289554CE0F3}"/>
          </ac:spMkLst>
        </pc:spChg>
        <pc:spChg chg="del">
          <ac:chgData name="梓畅 林" userId="b3c34d1b-7389-45d4-9b70-98ec1828b169" providerId="ADAL" clId="{54134CD4-200B-48B4-9540-1543976ACE7E}" dt="2022-12-20T04:19:44.254" v="609" actId="478"/>
          <ac:spMkLst>
            <pc:docMk/>
            <pc:sldMk cId="3699843760" sldId="475"/>
            <ac:spMk id="5" creationId="{00000000-0000-0000-0000-000000000000}"/>
          </ac:spMkLst>
        </pc:spChg>
        <pc:spChg chg="add mod">
          <ac:chgData name="梓畅 林" userId="b3c34d1b-7389-45d4-9b70-98ec1828b169" providerId="ADAL" clId="{54134CD4-200B-48B4-9540-1543976ACE7E}" dt="2022-12-20T04:29:44.073" v="763" actId="1076"/>
          <ac:spMkLst>
            <pc:docMk/>
            <pc:sldMk cId="3699843760" sldId="475"/>
            <ac:spMk id="7" creationId="{7C413277-A338-4B64-86F8-5853118A2F3F}"/>
          </ac:spMkLst>
        </pc:spChg>
        <pc:spChg chg="del mod">
          <ac:chgData name="梓畅 林" userId="b3c34d1b-7389-45d4-9b70-98ec1828b169" providerId="ADAL" clId="{54134CD4-200B-48B4-9540-1543976ACE7E}" dt="2022-12-20T04:29:15.292" v="749" actId="478"/>
          <ac:spMkLst>
            <pc:docMk/>
            <pc:sldMk cId="3699843760" sldId="475"/>
            <ac:spMk id="9" creationId="{441B07AE-CD9E-4CE9-A10B-F104EE5A5EC3}"/>
          </ac:spMkLst>
        </pc:spChg>
        <pc:spChg chg="add del mod">
          <ac:chgData name="梓畅 林" userId="b3c34d1b-7389-45d4-9b70-98ec1828b169" providerId="ADAL" clId="{54134CD4-200B-48B4-9540-1543976ACE7E}" dt="2022-12-20T04:23:00.646" v="684"/>
          <ac:spMkLst>
            <pc:docMk/>
            <pc:sldMk cId="3699843760" sldId="475"/>
            <ac:spMk id="10" creationId="{0C88517B-7B22-40F4-86AE-902F43716E4B}"/>
          </ac:spMkLst>
        </pc:spChg>
        <pc:spChg chg="add mod ord">
          <ac:chgData name="梓畅 林" userId="b3c34d1b-7389-45d4-9b70-98ec1828b169" providerId="ADAL" clId="{54134CD4-200B-48B4-9540-1543976ACE7E}" dt="2022-12-20T04:29:46.703" v="764" actId="166"/>
          <ac:spMkLst>
            <pc:docMk/>
            <pc:sldMk cId="3699843760" sldId="475"/>
            <ac:spMk id="11" creationId="{7A02F9D6-A432-436D-8132-6D84C878F520}"/>
          </ac:spMkLst>
        </pc:spChg>
        <pc:spChg chg="add mod">
          <ac:chgData name="梓畅 林" userId="b3c34d1b-7389-45d4-9b70-98ec1828b169" providerId="ADAL" clId="{54134CD4-200B-48B4-9540-1543976ACE7E}" dt="2022-12-20T04:31:03.303" v="785" actId="14100"/>
          <ac:spMkLst>
            <pc:docMk/>
            <pc:sldMk cId="3699843760" sldId="475"/>
            <ac:spMk id="12" creationId="{6A111D43-596A-45F1-AB4F-F1FF97EEC2AE}"/>
          </ac:spMkLst>
        </pc:spChg>
        <pc:picChg chg="mod">
          <ac:chgData name="梓畅 林" userId="b3c34d1b-7389-45d4-9b70-98ec1828b169" providerId="ADAL" clId="{54134CD4-200B-48B4-9540-1543976ACE7E}" dt="2022-12-20T04:29:25.127" v="755" actId="1076"/>
          <ac:picMkLst>
            <pc:docMk/>
            <pc:sldMk cId="3699843760" sldId="475"/>
            <ac:picMk id="3" creationId="{E711DE12-C345-4C2E-9C16-11A27E34CA3A}"/>
          </ac:picMkLst>
        </pc:picChg>
        <pc:picChg chg="mod modCrop">
          <ac:chgData name="梓畅 林" userId="b3c34d1b-7389-45d4-9b70-98ec1828b169" providerId="ADAL" clId="{54134CD4-200B-48B4-9540-1543976ACE7E}" dt="2022-12-20T04:29:52.013" v="765" actId="1076"/>
          <ac:picMkLst>
            <pc:docMk/>
            <pc:sldMk cId="3699843760" sldId="475"/>
            <ac:picMk id="8" creationId="{02718473-F5F8-4866-9FAB-049B2D75A513}"/>
          </ac:picMkLst>
        </pc:picChg>
      </pc:sldChg>
      <pc:sldChg chg="addSp delSp modSp add ord">
        <pc:chgData name="梓畅 林" userId="b3c34d1b-7389-45d4-9b70-98ec1828b169" providerId="ADAL" clId="{54134CD4-200B-48B4-9540-1543976ACE7E}" dt="2022-12-20T10:28:13.941" v="5383" actId="20577"/>
        <pc:sldMkLst>
          <pc:docMk/>
          <pc:sldMk cId="3042476912" sldId="476"/>
        </pc:sldMkLst>
        <pc:spChg chg="mod">
          <ac:chgData name="梓畅 林" userId="b3c34d1b-7389-45d4-9b70-98ec1828b169" providerId="ADAL" clId="{54134CD4-200B-48B4-9540-1543976ACE7E}" dt="2022-12-20T10:28:13.941" v="5383" actId="20577"/>
          <ac:spMkLst>
            <pc:docMk/>
            <pc:sldMk cId="3042476912" sldId="476"/>
            <ac:spMk id="4" creationId="{DD228955-A84E-426E-B4E6-7289554CE0F3}"/>
          </ac:spMkLst>
        </pc:spChg>
        <pc:spChg chg="del">
          <ac:chgData name="梓畅 林" userId="b3c34d1b-7389-45d4-9b70-98ec1828b169" providerId="ADAL" clId="{54134CD4-200B-48B4-9540-1543976ACE7E}" dt="2022-12-20T04:26:25.079" v="712" actId="478"/>
          <ac:spMkLst>
            <pc:docMk/>
            <pc:sldMk cId="3042476912" sldId="476"/>
            <ac:spMk id="6" creationId="{27F40A2D-FA07-4D37-B571-912B392CE646}"/>
          </ac:spMkLst>
        </pc:spChg>
        <pc:spChg chg="del">
          <ac:chgData name="梓畅 林" userId="b3c34d1b-7389-45d4-9b70-98ec1828b169" providerId="ADAL" clId="{54134CD4-200B-48B4-9540-1543976ACE7E}" dt="2022-12-20T04:26:43.214" v="720" actId="478"/>
          <ac:spMkLst>
            <pc:docMk/>
            <pc:sldMk cId="3042476912" sldId="476"/>
            <ac:spMk id="9" creationId="{441B07AE-CD9E-4CE9-A10B-F104EE5A5EC3}"/>
          </ac:spMkLst>
        </pc:spChg>
        <pc:spChg chg="add del mod">
          <ac:chgData name="梓畅 林" userId="b3c34d1b-7389-45d4-9b70-98ec1828b169" providerId="ADAL" clId="{54134CD4-200B-48B4-9540-1543976ACE7E}" dt="2022-12-20T04:34:22.229" v="836" actId="1076"/>
          <ac:spMkLst>
            <pc:docMk/>
            <pc:sldMk cId="3042476912" sldId="476"/>
            <ac:spMk id="12" creationId="{217F0C57-2F7D-435E-ADAE-3C3488CA60F5}"/>
          </ac:spMkLst>
        </pc:spChg>
        <pc:picChg chg="del">
          <ac:chgData name="梓畅 林" userId="b3c34d1b-7389-45d4-9b70-98ec1828b169" providerId="ADAL" clId="{54134CD4-200B-48B4-9540-1543976ACE7E}" dt="2022-12-20T04:26:23.632" v="710" actId="478"/>
          <ac:picMkLst>
            <pc:docMk/>
            <pc:sldMk cId="3042476912" sldId="476"/>
            <ac:picMk id="3" creationId="{E711DE12-C345-4C2E-9C16-11A27E34CA3A}"/>
          </ac:picMkLst>
        </pc:picChg>
        <pc:picChg chg="del">
          <ac:chgData name="梓畅 林" userId="b3c34d1b-7389-45d4-9b70-98ec1828b169" providerId="ADAL" clId="{54134CD4-200B-48B4-9540-1543976ACE7E}" dt="2022-12-20T04:26:24.189" v="711" actId="478"/>
          <ac:picMkLst>
            <pc:docMk/>
            <pc:sldMk cId="3042476912" sldId="476"/>
            <ac:picMk id="8" creationId="{02718473-F5F8-4866-9FAB-049B2D75A513}"/>
          </ac:picMkLst>
        </pc:picChg>
        <pc:picChg chg="add del mod">
          <ac:chgData name="梓畅 林" userId="b3c34d1b-7389-45d4-9b70-98ec1828b169" providerId="ADAL" clId="{54134CD4-200B-48B4-9540-1543976ACE7E}" dt="2022-12-20T10:28:07.760" v="5381" actId="14100"/>
          <ac:picMkLst>
            <pc:docMk/>
            <pc:sldMk cId="3042476912" sldId="476"/>
            <ac:picMk id="10" creationId="{B2C51F9E-C7C4-49A5-91D6-8E3E6632C15B}"/>
          </ac:picMkLst>
        </pc:picChg>
      </pc:sldChg>
      <pc:sldChg chg="addSp delSp modSp add">
        <pc:chgData name="梓畅 林" userId="b3c34d1b-7389-45d4-9b70-98ec1828b169" providerId="ADAL" clId="{54134CD4-200B-48B4-9540-1543976ACE7E}" dt="2022-12-20T10:36:45.133" v="5616" actId="14100"/>
        <pc:sldMkLst>
          <pc:docMk/>
          <pc:sldMk cId="3955141607" sldId="477"/>
        </pc:sldMkLst>
        <pc:spChg chg="add del">
          <ac:chgData name="梓畅 林" userId="b3c34d1b-7389-45d4-9b70-98ec1828b169" providerId="ADAL" clId="{54134CD4-200B-48B4-9540-1543976ACE7E}" dt="2022-12-20T04:28:13.355" v="728" actId="478"/>
          <ac:spMkLst>
            <pc:docMk/>
            <pc:sldMk cId="3955141607" sldId="477"/>
            <ac:spMk id="4" creationId="{DD228955-A84E-426E-B4E6-7289554CE0F3}"/>
          </ac:spMkLst>
        </pc:spChg>
        <pc:spChg chg="mod">
          <ac:chgData name="梓畅 林" userId="b3c34d1b-7389-45d4-9b70-98ec1828b169" providerId="ADAL" clId="{54134CD4-200B-48B4-9540-1543976ACE7E}" dt="2022-12-20T10:36:45.133" v="5616" actId="14100"/>
          <ac:spMkLst>
            <pc:docMk/>
            <pc:sldMk cId="3955141607" sldId="477"/>
            <ac:spMk id="9" creationId="{441B07AE-CD9E-4CE9-A10B-F104EE5A5EC3}"/>
          </ac:spMkLst>
        </pc:spChg>
        <pc:spChg chg="del">
          <ac:chgData name="梓畅 林" userId="b3c34d1b-7389-45d4-9b70-98ec1828b169" providerId="ADAL" clId="{54134CD4-200B-48B4-9540-1543976ACE7E}" dt="2022-12-20T04:28:07.162" v="725" actId="478"/>
          <ac:spMkLst>
            <pc:docMk/>
            <pc:sldMk cId="3955141607" sldId="477"/>
            <ac:spMk id="11" creationId="{7A02F9D6-A432-436D-8132-6D84C878F520}"/>
          </ac:spMkLst>
        </pc:spChg>
        <pc:spChg chg="add mod">
          <ac:chgData name="梓畅 林" userId="b3c34d1b-7389-45d4-9b70-98ec1828b169" providerId="ADAL" clId="{54134CD4-200B-48B4-9540-1543976ACE7E}" dt="2022-12-20T04:34:19.125" v="835" actId="14100"/>
          <ac:spMkLst>
            <pc:docMk/>
            <pc:sldMk cId="3955141607" sldId="477"/>
            <ac:spMk id="12" creationId="{8F448B40-1DB4-4DF8-A399-36B0A2BF3945}"/>
          </ac:spMkLst>
        </pc:spChg>
        <pc:picChg chg="del">
          <ac:chgData name="梓畅 林" userId="b3c34d1b-7389-45d4-9b70-98ec1828b169" providerId="ADAL" clId="{54134CD4-200B-48B4-9540-1543976ACE7E}" dt="2022-12-20T04:27:59.587" v="723" actId="478"/>
          <ac:picMkLst>
            <pc:docMk/>
            <pc:sldMk cId="3955141607" sldId="477"/>
            <ac:picMk id="3" creationId="{E711DE12-C345-4C2E-9C16-11A27E34CA3A}"/>
          </ac:picMkLst>
        </pc:picChg>
        <pc:picChg chg="del">
          <ac:chgData name="梓畅 林" userId="b3c34d1b-7389-45d4-9b70-98ec1828b169" providerId="ADAL" clId="{54134CD4-200B-48B4-9540-1543976ACE7E}" dt="2022-12-20T04:28:00.077" v="724" actId="478"/>
          <ac:picMkLst>
            <pc:docMk/>
            <pc:sldMk cId="3955141607" sldId="477"/>
            <ac:picMk id="8" creationId="{02718473-F5F8-4866-9FAB-049B2D75A513}"/>
          </ac:picMkLst>
        </pc:picChg>
        <pc:picChg chg="add mod">
          <ac:chgData name="梓畅 林" userId="b3c34d1b-7389-45d4-9b70-98ec1828b169" providerId="ADAL" clId="{54134CD4-200B-48B4-9540-1543976ACE7E}" dt="2022-12-20T04:29:05.910" v="747" actId="14100"/>
          <ac:picMkLst>
            <pc:docMk/>
            <pc:sldMk cId="3955141607" sldId="477"/>
            <ac:picMk id="10" creationId="{4D5A8708-CF68-4144-BC90-665C79248F7C}"/>
          </ac:picMkLst>
        </pc:picChg>
      </pc:sldChg>
      <pc:sldChg chg="addSp delSp modSp add">
        <pc:chgData name="梓畅 林" userId="b3c34d1b-7389-45d4-9b70-98ec1828b169" providerId="ADAL" clId="{54134CD4-200B-48B4-9540-1543976ACE7E}" dt="2022-12-20T04:34:16.413" v="834" actId="14100"/>
        <pc:sldMkLst>
          <pc:docMk/>
          <pc:sldMk cId="1600219708" sldId="478"/>
        </pc:sldMkLst>
        <pc:spChg chg="mod">
          <ac:chgData name="梓畅 林" userId="b3c34d1b-7389-45d4-9b70-98ec1828b169" providerId="ADAL" clId="{54134CD4-200B-48B4-9540-1543976ACE7E}" dt="2022-12-20T04:32:59.405" v="807" actId="1076"/>
          <ac:spMkLst>
            <pc:docMk/>
            <pc:sldMk cId="1600219708" sldId="478"/>
            <ac:spMk id="4" creationId="{DD228955-A84E-426E-B4E6-7289554CE0F3}"/>
          </ac:spMkLst>
        </pc:spChg>
        <pc:spChg chg="add mod">
          <ac:chgData name="梓畅 林" userId="b3c34d1b-7389-45d4-9b70-98ec1828b169" providerId="ADAL" clId="{54134CD4-200B-48B4-9540-1543976ACE7E}" dt="2022-12-20T04:32:59.405" v="807" actId="1076"/>
          <ac:spMkLst>
            <pc:docMk/>
            <pc:sldMk cId="1600219708" sldId="478"/>
            <ac:spMk id="10" creationId="{370D922C-DA00-4609-8120-E71B4D812F2B}"/>
          </ac:spMkLst>
        </pc:spChg>
        <pc:spChg chg="add mod">
          <ac:chgData name="梓畅 林" userId="b3c34d1b-7389-45d4-9b70-98ec1828b169" providerId="ADAL" clId="{54134CD4-200B-48B4-9540-1543976ACE7E}" dt="2022-12-20T04:34:16.413" v="834" actId="14100"/>
          <ac:spMkLst>
            <pc:docMk/>
            <pc:sldMk cId="1600219708" sldId="478"/>
            <ac:spMk id="11" creationId="{FD211AD6-3BE7-4879-9943-AB3C52A198D8}"/>
          </ac:spMkLst>
        </pc:spChg>
        <pc:spChg chg="del">
          <ac:chgData name="梓畅 林" userId="b3c34d1b-7389-45d4-9b70-98ec1828b169" providerId="ADAL" clId="{54134CD4-200B-48B4-9540-1543976ACE7E}" dt="2022-12-20T04:32:08.559" v="788" actId="478"/>
          <ac:spMkLst>
            <pc:docMk/>
            <pc:sldMk cId="1600219708" sldId="478"/>
            <ac:spMk id="12" creationId="{56BB72ED-8782-4C7A-A207-C50A11A5517B}"/>
          </ac:spMkLst>
        </pc:spChg>
        <pc:picChg chg="del">
          <ac:chgData name="梓畅 林" userId="b3c34d1b-7389-45d4-9b70-98ec1828b169" providerId="ADAL" clId="{54134CD4-200B-48B4-9540-1543976ACE7E}" dt="2022-12-20T04:32:09.643" v="790" actId="478"/>
          <ac:picMkLst>
            <pc:docMk/>
            <pc:sldMk cId="1600219708" sldId="478"/>
            <ac:picMk id="3" creationId="{E711DE12-C345-4C2E-9C16-11A27E34CA3A}"/>
          </ac:picMkLst>
        </pc:picChg>
        <pc:picChg chg="del">
          <ac:chgData name="梓畅 林" userId="b3c34d1b-7389-45d4-9b70-98ec1828b169" providerId="ADAL" clId="{54134CD4-200B-48B4-9540-1543976ACE7E}" dt="2022-12-20T04:32:09.320" v="789" actId="478"/>
          <ac:picMkLst>
            <pc:docMk/>
            <pc:sldMk cId="1600219708" sldId="478"/>
            <ac:picMk id="8" creationId="{02718473-F5F8-4866-9FAB-049B2D75A513}"/>
          </ac:picMkLst>
        </pc:picChg>
        <pc:picChg chg="add mod">
          <ac:chgData name="梓畅 林" userId="b3c34d1b-7389-45d4-9b70-98ec1828b169" providerId="ADAL" clId="{54134CD4-200B-48B4-9540-1543976ACE7E}" dt="2022-12-20T04:33:04.437" v="809" actId="1076"/>
          <ac:picMkLst>
            <pc:docMk/>
            <pc:sldMk cId="1600219708" sldId="478"/>
            <ac:picMk id="9" creationId="{150AA377-9606-431B-9EEF-1AAF8F238B3D}"/>
          </ac:picMkLst>
        </pc:picChg>
      </pc:sldChg>
      <pc:sldChg chg="addSp delSp modSp add">
        <pc:chgData name="梓畅 林" userId="b3c34d1b-7389-45d4-9b70-98ec1828b169" providerId="ADAL" clId="{54134CD4-200B-48B4-9540-1543976ACE7E}" dt="2022-12-20T10:28:30.008" v="5384" actId="14100"/>
        <pc:sldMkLst>
          <pc:docMk/>
          <pc:sldMk cId="4283027684" sldId="479"/>
        </pc:sldMkLst>
        <pc:spChg chg="mod">
          <ac:chgData name="梓畅 林" userId="b3c34d1b-7389-45d4-9b70-98ec1828b169" providerId="ADAL" clId="{54134CD4-200B-48B4-9540-1543976ACE7E}" dt="2022-12-20T04:34:29.621" v="837" actId="1076"/>
          <ac:spMkLst>
            <pc:docMk/>
            <pc:sldMk cId="4283027684" sldId="479"/>
            <ac:spMk id="10" creationId="{6C9D1314-BAC9-48F5-87B9-2557BC82E77E}"/>
          </ac:spMkLst>
        </pc:spChg>
        <pc:spChg chg="del">
          <ac:chgData name="梓畅 林" userId="b3c34d1b-7389-45d4-9b70-98ec1828b169" providerId="ADAL" clId="{54134CD4-200B-48B4-9540-1543976ACE7E}" dt="2022-12-20T04:33:49.870" v="822" actId="478"/>
          <ac:spMkLst>
            <pc:docMk/>
            <pc:sldMk cId="4283027684" sldId="479"/>
            <ac:spMk id="12" creationId="{73DAA1BC-139B-41D2-BF86-CDC4D4E9464C}"/>
          </ac:spMkLst>
        </pc:spChg>
        <pc:picChg chg="del">
          <ac:chgData name="梓畅 林" userId="b3c34d1b-7389-45d4-9b70-98ec1828b169" providerId="ADAL" clId="{54134CD4-200B-48B4-9540-1543976ACE7E}" dt="2022-12-20T04:33:46.317" v="820" actId="478"/>
          <ac:picMkLst>
            <pc:docMk/>
            <pc:sldMk cId="4283027684" sldId="479"/>
            <ac:picMk id="3" creationId="{E711DE12-C345-4C2E-9C16-11A27E34CA3A}"/>
          </ac:picMkLst>
        </pc:picChg>
        <pc:picChg chg="del">
          <ac:chgData name="梓畅 林" userId="b3c34d1b-7389-45d4-9b70-98ec1828b169" providerId="ADAL" clId="{54134CD4-200B-48B4-9540-1543976ACE7E}" dt="2022-12-20T04:33:48.013" v="821" actId="478"/>
          <ac:picMkLst>
            <pc:docMk/>
            <pc:sldMk cId="4283027684" sldId="479"/>
            <ac:picMk id="8" creationId="{02718473-F5F8-4866-9FAB-049B2D75A513}"/>
          </ac:picMkLst>
        </pc:picChg>
        <pc:picChg chg="add mod">
          <ac:chgData name="梓畅 林" userId="b3c34d1b-7389-45d4-9b70-98ec1828b169" providerId="ADAL" clId="{54134CD4-200B-48B4-9540-1543976ACE7E}" dt="2022-12-20T10:28:30.008" v="5384" actId="14100"/>
          <ac:picMkLst>
            <pc:docMk/>
            <pc:sldMk cId="4283027684" sldId="479"/>
            <ac:picMk id="9" creationId="{4C89EAAD-52E3-47B6-B949-A8C7AC1DFAEB}"/>
          </ac:picMkLst>
        </pc:picChg>
      </pc:sldChg>
      <pc:sldChg chg="addSp delSp modSp add">
        <pc:chgData name="梓畅 林" userId="b3c34d1b-7389-45d4-9b70-98ec1828b169" providerId="ADAL" clId="{54134CD4-200B-48B4-9540-1543976ACE7E}" dt="2022-12-20T10:37:13.985" v="5662" actId="1076"/>
        <pc:sldMkLst>
          <pc:docMk/>
          <pc:sldMk cId="4195308841" sldId="480"/>
        </pc:sldMkLst>
        <pc:spChg chg="mod">
          <ac:chgData name="梓畅 林" userId="b3c34d1b-7389-45d4-9b70-98ec1828b169" providerId="ADAL" clId="{54134CD4-200B-48B4-9540-1543976ACE7E}" dt="2022-12-20T05:17:58.587" v="925" actId="1076"/>
          <ac:spMkLst>
            <pc:docMk/>
            <pc:sldMk cId="4195308841" sldId="480"/>
            <ac:spMk id="2" creationId="{00000000-0000-0000-0000-000000000000}"/>
          </ac:spMkLst>
        </pc:spChg>
        <pc:spChg chg="mod">
          <ac:chgData name="梓畅 林" userId="b3c34d1b-7389-45d4-9b70-98ec1828b169" providerId="ADAL" clId="{54134CD4-200B-48B4-9540-1543976ACE7E}" dt="2022-12-20T10:37:13.985" v="5662" actId="1076"/>
          <ac:spMkLst>
            <pc:docMk/>
            <pc:sldMk cId="4195308841" sldId="480"/>
            <ac:spMk id="5" creationId="{B7356166-4381-487B-B994-AC814B849E51}"/>
          </ac:spMkLst>
        </pc:spChg>
        <pc:spChg chg="add mod">
          <ac:chgData name="梓畅 林" userId="b3c34d1b-7389-45d4-9b70-98ec1828b169" providerId="ADAL" clId="{54134CD4-200B-48B4-9540-1543976ACE7E}" dt="2022-12-20T05:15:43.383" v="888" actId="20577"/>
          <ac:spMkLst>
            <pc:docMk/>
            <pc:sldMk cId="4195308841" sldId="480"/>
            <ac:spMk id="8" creationId="{8A12468C-36D0-44A8-A4F7-81325CC9A8FA}"/>
          </ac:spMkLst>
        </pc:spChg>
        <pc:spChg chg="add mod">
          <ac:chgData name="梓畅 林" userId="b3c34d1b-7389-45d4-9b70-98ec1828b169" providerId="ADAL" clId="{54134CD4-200B-48B4-9540-1543976ACE7E}" dt="2022-12-20T10:36:04.432" v="5609" actId="1076"/>
          <ac:spMkLst>
            <pc:docMk/>
            <pc:sldMk cId="4195308841" sldId="480"/>
            <ac:spMk id="9" creationId="{358E6117-9DAB-4C37-9F6D-676B83524D02}"/>
          </ac:spMkLst>
        </pc:spChg>
        <pc:picChg chg="add mod">
          <ac:chgData name="梓畅 林" userId="b3c34d1b-7389-45d4-9b70-98ec1828b169" providerId="ADAL" clId="{54134CD4-200B-48B4-9540-1543976ACE7E}" dt="2022-12-20T05:17:57.302" v="923" actId="1076"/>
          <ac:picMkLst>
            <pc:docMk/>
            <pc:sldMk cId="4195308841" sldId="480"/>
            <ac:picMk id="3" creationId="{66DAE7A1-B784-4626-8347-F78F692F1436}"/>
          </ac:picMkLst>
        </pc:picChg>
        <pc:picChg chg="del">
          <ac:chgData name="梓畅 林" userId="b3c34d1b-7389-45d4-9b70-98ec1828b169" providerId="ADAL" clId="{54134CD4-200B-48B4-9540-1543976ACE7E}" dt="2022-12-20T05:15:22.024" v="858" actId="478"/>
          <ac:picMkLst>
            <pc:docMk/>
            <pc:sldMk cId="4195308841" sldId="480"/>
            <ac:picMk id="6" creationId="{7B414F8A-2D07-4154-A16D-B11553C1D550}"/>
          </ac:picMkLst>
        </pc:picChg>
        <pc:picChg chg="del">
          <ac:chgData name="梓畅 林" userId="b3c34d1b-7389-45d4-9b70-98ec1828b169" providerId="ADAL" clId="{54134CD4-200B-48B4-9540-1543976ACE7E}" dt="2022-12-20T05:15:22.593" v="859" actId="478"/>
          <ac:picMkLst>
            <pc:docMk/>
            <pc:sldMk cId="4195308841" sldId="480"/>
            <ac:picMk id="7" creationId="{1944E08A-EB3E-44B3-BB13-666143296B48}"/>
          </ac:picMkLst>
        </pc:picChg>
      </pc:sldChg>
      <pc:sldChg chg="addSp delSp modSp add">
        <pc:chgData name="梓畅 林" userId="b3c34d1b-7389-45d4-9b70-98ec1828b169" providerId="ADAL" clId="{54134CD4-200B-48B4-9540-1543976ACE7E}" dt="2022-12-20T05:23:58.541" v="1003" actId="14100"/>
        <pc:sldMkLst>
          <pc:docMk/>
          <pc:sldMk cId="31502486" sldId="481"/>
        </pc:sldMkLst>
        <pc:spChg chg="mod">
          <ac:chgData name="梓畅 林" userId="b3c34d1b-7389-45d4-9b70-98ec1828b169" providerId="ADAL" clId="{54134CD4-200B-48B4-9540-1543976ACE7E}" dt="2022-12-20T05:23:58.541" v="1003" actId="14100"/>
          <ac:spMkLst>
            <pc:docMk/>
            <pc:sldMk cId="31502486" sldId="481"/>
            <ac:spMk id="2" creationId="{00000000-0000-0000-0000-000000000000}"/>
          </ac:spMkLst>
        </pc:spChg>
        <pc:spChg chg="del">
          <ac:chgData name="梓畅 林" userId="b3c34d1b-7389-45d4-9b70-98ec1828b169" providerId="ADAL" clId="{54134CD4-200B-48B4-9540-1543976ACE7E}" dt="2022-12-20T05:18:20.712" v="929" actId="478"/>
          <ac:spMkLst>
            <pc:docMk/>
            <pc:sldMk cId="31502486" sldId="481"/>
            <ac:spMk id="5" creationId="{B7356166-4381-487B-B994-AC814B849E51}"/>
          </ac:spMkLst>
        </pc:spChg>
        <pc:spChg chg="add mod">
          <ac:chgData name="梓畅 林" userId="b3c34d1b-7389-45d4-9b70-98ec1828b169" providerId="ADAL" clId="{54134CD4-200B-48B4-9540-1543976ACE7E}" dt="2022-12-20T05:23:27.953" v="983" actId="1076"/>
          <ac:spMkLst>
            <pc:docMk/>
            <pc:sldMk cId="31502486" sldId="481"/>
            <ac:spMk id="7" creationId="{12F80E66-3492-40D8-93F2-0C609C8C338A}"/>
          </ac:spMkLst>
        </pc:spChg>
        <pc:spChg chg="del">
          <ac:chgData name="梓畅 林" userId="b3c34d1b-7389-45d4-9b70-98ec1828b169" providerId="ADAL" clId="{54134CD4-200B-48B4-9540-1543976ACE7E}" dt="2022-12-20T05:18:19.790" v="928" actId="478"/>
          <ac:spMkLst>
            <pc:docMk/>
            <pc:sldMk cId="31502486" sldId="481"/>
            <ac:spMk id="9" creationId="{358E6117-9DAB-4C37-9F6D-676B83524D02}"/>
          </ac:spMkLst>
        </pc:spChg>
        <pc:spChg chg="add mod">
          <ac:chgData name="梓畅 林" userId="b3c34d1b-7389-45d4-9b70-98ec1828b169" providerId="ADAL" clId="{54134CD4-200B-48B4-9540-1543976ACE7E}" dt="2022-12-20T05:23:35.468" v="986" actId="1076"/>
          <ac:spMkLst>
            <pc:docMk/>
            <pc:sldMk cId="31502486" sldId="481"/>
            <ac:spMk id="10" creationId="{0F10BE4F-4073-4645-BE23-961C10D82C12}"/>
          </ac:spMkLst>
        </pc:spChg>
        <pc:picChg chg="del">
          <ac:chgData name="梓畅 林" userId="b3c34d1b-7389-45d4-9b70-98ec1828b169" providerId="ADAL" clId="{54134CD4-200B-48B4-9540-1543976ACE7E}" dt="2022-12-20T05:18:18.355" v="927" actId="478"/>
          <ac:picMkLst>
            <pc:docMk/>
            <pc:sldMk cId="31502486" sldId="481"/>
            <ac:picMk id="3" creationId="{66DAE7A1-B784-4626-8347-F78F692F1436}"/>
          </ac:picMkLst>
        </pc:picChg>
        <pc:picChg chg="add del mod">
          <ac:chgData name="梓畅 林" userId="b3c34d1b-7389-45d4-9b70-98ec1828b169" providerId="ADAL" clId="{54134CD4-200B-48B4-9540-1543976ACE7E}" dt="2022-12-20T05:19:02.368" v="932" actId="478"/>
          <ac:picMkLst>
            <pc:docMk/>
            <pc:sldMk cId="31502486" sldId="481"/>
            <ac:picMk id="4" creationId="{0B0172B2-EDEA-4047-BADA-7C6E3488E6FA}"/>
          </ac:picMkLst>
        </pc:picChg>
        <pc:picChg chg="add mod">
          <ac:chgData name="梓畅 林" userId="b3c34d1b-7389-45d4-9b70-98ec1828b169" providerId="ADAL" clId="{54134CD4-200B-48B4-9540-1543976ACE7E}" dt="2022-12-20T05:23:30.088" v="985" actId="1076"/>
          <ac:picMkLst>
            <pc:docMk/>
            <pc:sldMk cId="31502486" sldId="481"/>
            <ac:picMk id="6" creationId="{1DEF01B9-5587-4687-84DA-148459A30F35}"/>
          </ac:picMkLst>
        </pc:picChg>
      </pc:sldChg>
      <pc:sldChg chg="modSp add">
        <pc:chgData name="梓畅 林" userId="b3c34d1b-7389-45d4-9b70-98ec1828b169" providerId="ADAL" clId="{54134CD4-200B-48B4-9540-1543976ACE7E}" dt="2022-12-20T05:39:01.433" v="1178" actId="12"/>
        <pc:sldMkLst>
          <pc:docMk/>
          <pc:sldMk cId="3012317867" sldId="483"/>
        </pc:sldMkLst>
        <pc:spChg chg="mod">
          <ac:chgData name="梓畅 林" userId="b3c34d1b-7389-45d4-9b70-98ec1828b169" providerId="ADAL" clId="{54134CD4-200B-48B4-9540-1543976ACE7E}" dt="2022-12-20T05:36:02.200" v="1125" actId="20577"/>
          <ac:spMkLst>
            <pc:docMk/>
            <pc:sldMk cId="3012317867" sldId="483"/>
            <ac:spMk id="3" creationId="{99C69816-E33A-4243-8990-2C0AFA154A2B}"/>
          </ac:spMkLst>
        </pc:spChg>
        <pc:spChg chg="mod">
          <ac:chgData name="梓畅 林" userId="b3c34d1b-7389-45d4-9b70-98ec1828b169" providerId="ADAL" clId="{54134CD4-200B-48B4-9540-1543976ACE7E}" dt="2022-12-20T05:39:01.433" v="1178" actId="12"/>
          <ac:spMkLst>
            <pc:docMk/>
            <pc:sldMk cId="3012317867" sldId="483"/>
            <ac:spMk id="4" creationId="{F82642D5-3DA7-44B6-8B52-09B7EE56CB20}"/>
          </ac:spMkLst>
        </pc:spChg>
        <pc:picChg chg="mod">
          <ac:chgData name="梓畅 林" userId="b3c34d1b-7389-45d4-9b70-98ec1828b169" providerId="ADAL" clId="{54134CD4-200B-48B4-9540-1543976ACE7E}" dt="2022-12-20T05:35:06.172" v="1108" actId="1076"/>
          <ac:picMkLst>
            <pc:docMk/>
            <pc:sldMk cId="3012317867" sldId="483"/>
            <ac:picMk id="11" creationId="{FA151BFC-F3A1-4D93-B20F-B2425044D543}"/>
          </ac:picMkLst>
        </pc:picChg>
      </pc:sldChg>
      <pc:sldChg chg="addSp delSp modSp add">
        <pc:chgData name="梓畅 林" userId="b3c34d1b-7389-45d4-9b70-98ec1828b169" providerId="ADAL" clId="{54134CD4-200B-48B4-9540-1543976ACE7E}" dt="2022-12-20T05:47:31.180" v="1414" actId="1076"/>
        <pc:sldMkLst>
          <pc:docMk/>
          <pc:sldMk cId="444258247" sldId="484"/>
        </pc:sldMkLst>
        <pc:spChg chg="del">
          <ac:chgData name="梓畅 林" userId="b3c34d1b-7389-45d4-9b70-98ec1828b169" providerId="ADAL" clId="{54134CD4-200B-48B4-9540-1543976ACE7E}" dt="2022-12-20T05:36:18.147" v="1127" actId="478"/>
          <ac:spMkLst>
            <pc:docMk/>
            <pc:sldMk cId="444258247" sldId="484"/>
            <ac:spMk id="3" creationId="{99C69816-E33A-4243-8990-2C0AFA154A2B}"/>
          </ac:spMkLst>
        </pc:spChg>
        <pc:spChg chg="mod">
          <ac:chgData name="梓畅 林" userId="b3c34d1b-7389-45d4-9b70-98ec1828b169" providerId="ADAL" clId="{54134CD4-200B-48B4-9540-1543976ACE7E}" dt="2022-12-20T05:42:23.584" v="1296" actId="207"/>
          <ac:spMkLst>
            <pc:docMk/>
            <pc:sldMk cId="444258247" sldId="484"/>
            <ac:spMk id="4" creationId="{F82642D5-3DA7-44B6-8B52-09B7EE56CB20}"/>
          </ac:spMkLst>
        </pc:spChg>
        <pc:spChg chg="add mod">
          <ac:chgData name="梓畅 林" userId="b3c34d1b-7389-45d4-9b70-98ec1828b169" providerId="ADAL" clId="{54134CD4-200B-48B4-9540-1543976ACE7E}" dt="2022-12-20T05:47:31.180" v="1414" actId="1076"/>
          <ac:spMkLst>
            <pc:docMk/>
            <pc:sldMk cId="444258247" sldId="484"/>
            <ac:spMk id="5" creationId="{4288AB78-856F-4889-8DD3-2466DEDAEF96}"/>
          </ac:spMkLst>
        </pc:spChg>
        <pc:spChg chg="add del mod">
          <ac:chgData name="梓畅 林" userId="b3c34d1b-7389-45d4-9b70-98ec1828b169" providerId="ADAL" clId="{54134CD4-200B-48B4-9540-1543976ACE7E}" dt="2022-12-20T05:38:38.364" v="1173" actId="478"/>
          <ac:spMkLst>
            <pc:docMk/>
            <pc:sldMk cId="444258247" sldId="484"/>
            <ac:spMk id="6" creationId="{61CADE03-9BF9-4372-B9E8-2B15C519D936}"/>
          </ac:spMkLst>
        </pc:spChg>
        <pc:picChg chg="mod">
          <ac:chgData name="梓畅 林" userId="b3c34d1b-7389-45d4-9b70-98ec1828b169" providerId="ADAL" clId="{54134CD4-200B-48B4-9540-1543976ACE7E}" dt="2022-12-20T05:42:15.440" v="1293" actId="1076"/>
          <ac:picMkLst>
            <pc:docMk/>
            <pc:sldMk cId="444258247" sldId="484"/>
            <ac:picMk id="11" creationId="{FA151BFC-F3A1-4D93-B20F-B2425044D543}"/>
          </ac:picMkLst>
        </pc:picChg>
      </pc:sldChg>
      <pc:sldChg chg="addSp delSp modSp add">
        <pc:chgData name="梓畅 林" userId="b3c34d1b-7389-45d4-9b70-98ec1828b169" providerId="ADAL" clId="{54134CD4-200B-48B4-9540-1543976ACE7E}" dt="2022-12-20T05:43:14.277" v="1306" actId="20577"/>
        <pc:sldMkLst>
          <pc:docMk/>
          <pc:sldMk cId="1953967126" sldId="485"/>
        </pc:sldMkLst>
        <pc:spChg chg="add del mod">
          <ac:chgData name="梓畅 林" userId="b3c34d1b-7389-45d4-9b70-98ec1828b169" providerId="ADAL" clId="{54134CD4-200B-48B4-9540-1543976ACE7E}" dt="2022-12-20T05:42:36.856" v="1301" actId="478"/>
          <ac:spMkLst>
            <pc:docMk/>
            <pc:sldMk cId="1953967126" sldId="485"/>
            <ac:spMk id="3" creationId="{4573B4F7-4AF6-465A-880F-BC67B07D949F}"/>
          </ac:spMkLst>
        </pc:spChg>
        <pc:spChg chg="mod">
          <ac:chgData name="梓畅 林" userId="b3c34d1b-7389-45d4-9b70-98ec1828b169" providerId="ADAL" clId="{54134CD4-200B-48B4-9540-1543976ACE7E}" dt="2022-12-20T05:43:14.277" v="1306" actId="20577"/>
          <ac:spMkLst>
            <pc:docMk/>
            <pc:sldMk cId="1953967126" sldId="485"/>
            <ac:spMk id="4" creationId="{F82642D5-3DA7-44B6-8B52-09B7EE56CB20}"/>
          </ac:spMkLst>
        </pc:spChg>
      </pc:sldChg>
      <pc:sldChg chg="addSp delSp modSp add">
        <pc:chgData name="梓畅 林" userId="b3c34d1b-7389-45d4-9b70-98ec1828b169" providerId="ADAL" clId="{54134CD4-200B-48B4-9540-1543976ACE7E}" dt="2022-12-20T07:19:25.876" v="3078" actId="1076"/>
        <pc:sldMkLst>
          <pc:docMk/>
          <pc:sldMk cId="2434801240" sldId="486"/>
        </pc:sldMkLst>
        <pc:spChg chg="mod">
          <ac:chgData name="梓畅 林" userId="b3c34d1b-7389-45d4-9b70-98ec1828b169" providerId="ADAL" clId="{54134CD4-200B-48B4-9540-1543976ACE7E}" dt="2022-12-20T07:17:39.330" v="3059" actId="1076"/>
          <ac:spMkLst>
            <pc:docMk/>
            <pc:sldMk cId="2434801240" sldId="486"/>
            <ac:spMk id="5" creationId="{98D3F0E4-5837-4F4A-B7AB-C8F911802280}"/>
          </ac:spMkLst>
        </pc:spChg>
        <pc:spChg chg="add mod">
          <ac:chgData name="梓畅 林" userId="b3c34d1b-7389-45d4-9b70-98ec1828b169" providerId="ADAL" clId="{54134CD4-200B-48B4-9540-1543976ACE7E}" dt="2022-12-20T07:07:03.451" v="2986" actId="1076"/>
          <ac:spMkLst>
            <pc:docMk/>
            <pc:sldMk cId="2434801240" sldId="486"/>
            <ac:spMk id="8" creationId="{33C4AB5B-64D4-47E6-8F4E-C70F7CD20336}"/>
          </ac:spMkLst>
        </pc:spChg>
        <pc:picChg chg="del">
          <ac:chgData name="梓畅 林" userId="b3c34d1b-7389-45d4-9b70-98ec1828b169" providerId="ADAL" clId="{54134CD4-200B-48B4-9540-1543976ACE7E}" dt="2022-12-20T06:30:37.340" v="1661" actId="478"/>
          <ac:picMkLst>
            <pc:docMk/>
            <pc:sldMk cId="2434801240" sldId="486"/>
            <ac:picMk id="3" creationId="{57392F85-79BE-4E6A-8044-472BB063E8E9}"/>
          </ac:picMkLst>
        </pc:picChg>
        <pc:picChg chg="add del mod">
          <ac:chgData name="梓畅 林" userId="b3c34d1b-7389-45d4-9b70-98ec1828b169" providerId="ADAL" clId="{54134CD4-200B-48B4-9540-1543976ACE7E}" dt="2022-12-20T06:30:50.885" v="1667" actId="478"/>
          <ac:picMkLst>
            <pc:docMk/>
            <pc:sldMk cId="2434801240" sldId="486"/>
            <ac:picMk id="6" creationId="{51A86220-FC8A-4248-9A05-8936FFD87265}"/>
          </ac:picMkLst>
        </pc:picChg>
        <pc:picChg chg="add del mod">
          <ac:chgData name="梓畅 林" userId="b3c34d1b-7389-45d4-9b70-98ec1828b169" providerId="ADAL" clId="{54134CD4-200B-48B4-9540-1543976ACE7E}" dt="2022-12-20T06:32:10.351" v="1671" actId="478"/>
          <ac:picMkLst>
            <pc:docMk/>
            <pc:sldMk cId="2434801240" sldId="486"/>
            <ac:picMk id="7" creationId="{BB6EA8A4-4729-455B-947D-3E027801354D}"/>
          </ac:picMkLst>
        </pc:picChg>
        <pc:picChg chg="add mod">
          <ac:chgData name="梓畅 林" userId="b3c34d1b-7389-45d4-9b70-98ec1828b169" providerId="ADAL" clId="{54134CD4-200B-48B4-9540-1543976ACE7E}" dt="2022-12-20T07:17:30.859" v="3049" actId="1076"/>
          <ac:picMkLst>
            <pc:docMk/>
            <pc:sldMk cId="2434801240" sldId="486"/>
            <ac:picMk id="9" creationId="{93CB3A1E-B29C-42CB-A79E-68B7A5EC841D}"/>
          </ac:picMkLst>
        </pc:picChg>
        <pc:picChg chg="add mod">
          <ac:chgData name="梓畅 林" userId="b3c34d1b-7389-45d4-9b70-98ec1828b169" providerId="ADAL" clId="{54134CD4-200B-48B4-9540-1543976ACE7E}" dt="2022-12-20T07:19:25.876" v="3078" actId="1076"/>
          <ac:picMkLst>
            <pc:docMk/>
            <pc:sldMk cId="2434801240" sldId="486"/>
            <ac:picMk id="11" creationId="{D0CED525-EF25-4050-B1B3-A3D6EDE0314D}"/>
          </ac:picMkLst>
        </pc:picChg>
        <pc:picChg chg="add mod ord">
          <ac:chgData name="梓畅 林" userId="b3c34d1b-7389-45d4-9b70-98ec1828b169" providerId="ADAL" clId="{54134CD4-200B-48B4-9540-1543976ACE7E}" dt="2022-12-20T07:19:23.211" v="3077" actId="1076"/>
          <ac:picMkLst>
            <pc:docMk/>
            <pc:sldMk cId="2434801240" sldId="486"/>
            <ac:picMk id="1026" creationId="{DE16D160-6159-4143-95C2-E257D5C46E10}"/>
          </ac:picMkLst>
        </pc:picChg>
      </pc:sldChg>
      <pc:sldChg chg="addSp modSp add ord">
        <pc:chgData name="梓畅 林" userId="b3c34d1b-7389-45d4-9b70-98ec1828b169" providerId="ADAL" clId="{54134CD4-200B-48B4-9540-1543976ACE7E}" dt="2022-12-20T10:36:29.999" v="5613" actId="255"/>
        <pc:sldMkLst>
          <pc:docMk/>
          <pc:sldMk cId="3118669083" sldId="487"/>
        </pc:sldMkLst>
        <pc:spChg chg="add mod">
          <ac:chgData name="梓畅 林" userId="b3c34d1b-7389-45d4-9b70-98ec1828b169" providerId="ADAL" clId="{54134CD4-200B-48B4-9540-1543976ACE7E}" dt="2022-12-20T05:47:04.599" v="1410" actId="14100"/>
          <ac:spMkLst>
            <pc:docMk/>
            <pc:sldMk cId="3118669083" sldId="487"/>
            <ac:spMk id="3" creationId="{B047B1E3-0D36-48F9-B5A5-3D329CCF6590}"/>
          </ac:spMkLst>
        </pc:spChg>
        <pc:spChg chg="mod">
          <ac:chgData name="梓畅 林" userId="b3c34d1b-7389-45d4-9b70-98ec1828b169" providerId="ADAL" clId="{54134CD4-200B-48B4-9540-1543976ACE7E}" dt="2022-12-20T10:36:29.999" v="5613" actId="255"/>
          <ac:spMkLst>
            <pc:docMk/>
            <pc:sldMk cId="3118669083" sldId="487"/>
            <ac:spMk id="8" creationId="{0A160D57-35BD-4560-B6A7-69241BD30C6E}"/>
          </ac:spMkLst>
        </pc:spChg>
        <pc:picChg chg="mod">
          <ac:chgData name="梓畅 林" userId="b3c34d1b-7389-45d4-9b70-98ec1828b169" providerId="ADAL" clId="{54134CD4-200B-48B4-9540-1543976ACE7E}" dt="2022-12-20T05:46:22.347" v="1406" actId="14100"/>
          <ac:picMkLst>
            <pc:docMk/>
            <pc:sldMk cId="3118669083" sldId="487"/>
            <ac:picMk id="4" creationId="{7A1F5A89-3A0F-4685-9CCE-99A4C0EE2617}"/>
          </ac:picMkLst>
        </pc:picChg>
      </pc:sldChg>
      <pc:sldChg chg="addSp modSp add ord">
        <pc:chgData name="梓畅 林" userId="b3c34d1b-7389-45d4-9b70-98ec1828b169" providerId="ADAL" clId="{54134CD4-200B-48B4-9540-1543976ACE7E}" dt="2022-12-20T10:37:22.176" v="5663" actId="1076"/>
        <pc:sldMkLst>
          <pc:docMk/>
          <pc:sldMk cId="2805813766" sldId="488"/>
        </pc:sldMkLst>
        <pc:spChg chg="add mod">
          <ac:chgData name="梓畅 林" userId="b3c34d1b-7389-45d4-9b70-98ec1828b169" providerId="ADAL" clId="{54134CD4-200B-48B4-9540-1543976ACE7E}" dt="2022-12-20T06:12:34.628" v="1491" actId="207"/>
          <ac:spMkLst>
            <pc:docMk/>
            <pc:sldMk cId="2805813766" sldId="488"/>
            <ac:spMk id="3" creationId="{C5D287E0-26D5-434E-81D7-860FE35E31BC}"/>
          </ac:spMkLst>
        </pc:spChg>
        <pc:spChg chg="mod">
          <ac:chgData name="梓畅 林" userId="b3c34d1b-7389-45d4-9b70-98ec1828b169" providerId="ADAL" clId="{54134CD4-200B-48B4-9540-1543976ACE7E}" dt="2022-12-20T10:37:22.176" v="5663" actId="1076"/>
          <ac:spMkLst>
            <pc:docMk/>
            <pc:sldMk cId="2805813766" sldId="488"/>
            <ac:spMk id="10" creationId="{246ABC3A-6173-41C5-A9FB-9BC6E53267FE}"/>
          </ac:spMkLst>
        </pc:spChg>
        <pc:picChg chg="mod modCrop">
          <ac:chgData name="梓畅 林" userId="b3c34d1b-7389-45d4-9b70-98ec1828b169" providerId="ADAL" clId="{54134CD4-200B-48B4-9540-1543976ACE7E}" dt="2022-12-20T06:10:19.212" v="1457" actId="1076"/>
          <ac:picMkLst>
            <pc:docMk/>
            <pc:sldMk cId="2805813766" sldId="488"/>
            <ac:picMk id="9" creationId="{60CC4A45-2C82-4147-951C-07678ABE3B87}"/>
          </ac:picMkLst>
        </pc:picChg>
      </pc:sldChg>
      <pc:sldChg chg="modSp add">
        <pc:chgData name="梓畅 林" userId="b3c34d1b-7389-45d4-9b70-98ec1828b169" providerId="ADAL" clId="{54134CD4-200B-48B4-9540-1543976ACE7E}" dt="2022-12-20T06:14:14.214" v="1518" actId="1076"/>
        <pc:sldMkLst>
          <pc:docMk/>
          <pc:sldMk cId="2307918627" sldId="489"/>
        </pc:sldMkLst>
        <pc:spChg chg="mod">
          <ac:chgData name="梓畅 林" userId="b3c34d1b-7389-45d4-9b70-98ec1828b169" providerId="ADAL" clId="{54134CD4-200B-48B4-9540-1543976ACE7E}" dt="2022-12-20T06:14:14.214" v="1518" actId="1076"/>
          <ac:spMkLst>
            <pc:docMk/>
            <pc:sldMk cId="2307918627" sldId="489"/>
            <ac:spMk id="10" creationId="{246ABC3A-6173-41C5-A9FB-9BC6E53267FE}"/>
          </ac:spMkLst>
        </pc:spChg>
      </pc:sldChg>
      <pc:sldChg chg="modSp add">
        <pc:chgData name="梓畅 林" userId="b3c34d1b-7389-45d4-9b70-98ec1828b169" providerId="ADAL" clId="{54134CD4-200B-48B4-9540-1543976ACE7E}" dt="2022-12-20T06:15:29.551" v="1544" actId="207"/>
        <pc:sldMkLst>
          <pc:docMk/>
          <pc:sldMk cId="121261270" sldId="490"/>
        </pc:sldMkLst>
        <pc:spChg chg="mod">
          <ac:chgData name="梓畅 林" userId="b3c34d1b-7389-45d4-9b70-98ec1828b169" providerId="ADAL" clId="{54134CD4-200B-48B4-9540-1543976ACE7E}" dt="2022-12-20T06:15:29.551" v="1544" actId="207"/>
          <ac:spMkLst>
            <pc:docMk/>
            <pc:sldMk cId="121261270" sldId="490"/>
            <ac:spMk id="10" creationId="{246ABC3A-6173-41C5-A9FB-9BC6E53267FE}"/>
          </ac:spMkLst>
        </pc:spChg>
      </pc:sldChg>
      <pc:sldChg chg="modSp add">
        <pc:chgData name="梓畅 林" userId="b3c34d1b-7389-45d4-9b70-98ec1828b169" providerId="ADAL" clId="{54134CD4-200B-48B4-9540-1543976ACE7E}" dt="2022-12-20T06:22:07.613" v="1605" actId="207"/>
        <pc:sldMkLst>
          <pc:docMk/>
          <pc:sldMk cId="3071324842" sldId="491"/>
        </pc:sldMkLst>
        <pc:spChg chg="mod">
          <ac:chgData name="梓畅 林" userId="b3c34d1b-7389-45d4-9b70-98ec1828b169" providerId="ADAL" clId="{54134CD4-200B-48B4-9540-1543976ACE7E}" dt="2022-12-20T06:22:07.613" v="1605" actId="207"/>
          <ac:spMkLst>
            <pc:docMk/>
            <pc:sldMk cId="3071324842" sldId="491"/>
            <ac:spMk id="10" creationId="{246ABC3A-6173-41C5-A9FB-9BC6E53267FE}"/>
          </ac:spMkLst>
        </pc:spChg>
        <pc:picChg chg="mod">
          <ac:chgData name="梓畅 林" userId="b3c34d1b-7389-45d4-9b70-98ec1828b169" providerId="ADAL" clId="{54134CD4-200B-48B4-9540-1543976ACE7E}" dt="2022-12-20T06:19:37.940" v="1575" actId="1076"/>
          <ac:picMkLst>
            <pc:docMk/>
            <pc:sldMk cId="3071324842" sldId="491"/>
            <ac:picMk id="9" creationId="{60CC4A45-2C82-4147-951C-07678ABE3B87}"/>
          </ac:picMkLst>
        </pc:picChg>
      </pc:sldChg>
      <pc:sldChg chg="addSp delSp modSp add">
        <pc:chgData name="梓畅 林" userId="b3c34d1b-7389-45d4-9b70-98ec1828b169" providerId="ADAL" clId="{54134CD4-200B-48B4-9540-1543976ACE7E}" dt="2022-12-20T06:22:14.052" v="1606" actId="14100"/>
        <pc:sldMkLst>
          <pc:docMk/>
          <pc:sldMk cId="138125048" sldId="492"/>
        </pc:sldMkLst>
        <pc:spChg chg="mod">
          <ac:chgData name="梓畅 林" userId="b3c34d1b-7389-45d4-9b70-98ec1828b169" providerId="ADAL" clId="{54134CD4-200B-48B4-9540-1543976ACE7E}" dt="2022-12-20T06:22:14.052" v="1606" actId="14100"/>
          <ac:spMkLst>
            <pc:docMk/>
            <pc:sldMk cId="138125048" sldId="492"/>
            <ac:spMk id="2" creationId="{00000000-0000-0000-0000-000000000000}"/>
          </ac:spMkLst>
        </pc:spChg>
        <pc:spChg chg="del">
          <ac:chgData name="梓畅 林" userId="b3c34d1b-7389-45d4-9b70-98ec1828b169" providerId="ADAL" clId="{54134CD4-200B-48B4-9540-1543976ACE7E}" dt="2022-12-20T06:20:20.010" v="1582" actId="478"/>
          <ac:spMkLst>
            <pc:docMk/>
            <pc:sldMk cId="138125048" sldId="492"/>
            <ac:spMk id="5" creationId="{98D3F0E4-5837-4F4A-B7AB-C8F911802280}"/>
          </ac:spMkLst>
        </pc:spChg>
        <pc:spChg chg="del">
          <ac:chgData name="梓畅 林" userId="b3c34d1b-7389-45d4-9b70-98ec1828b169" providerId="ADAL" clId="{54134CD4-200B-48B4-9540-1543976ACE7E}" dt="2022-12-20T06:20:17.995" v="1580" actId="478"/>
          <ac:spMkLst>
            <pc:docMk/>
            <pc:sldMk cId="138125048" sldId="492"/>
            <ac:spMk id="10" creationId="{246ABC3A-6173-41C5-A9FB-9BC6E53267FE}"/>
          </ac:spMkLst>
        </pc:spChg>
        <pc:picChg chg="add mod">
          <ac:chgData name="梓畅 林" userId="b3c34d1b-7389-45d4-9b70-98ec1828b169" providerId="ADAL" clId="{54134CD4-200B-48B4-9540-1543976ACE7E}" dt="2022-12-20T06:20:41.877" v="1592" actId="1076"/>
          <ac:picMkLst>
            <pc:docMk/>
            <pc:sldMk cId="138125048" sldId="492"/>
            <ac:picMk id="3" creationId="{FEB7F554-8FBE-48F3-A104-4ACD6D5D10CB}"/>
          </ac:picMkLst>
        </pc:picChg>
        <pc:picChg chg="del">
          <ac:chgData name="梓畅 林" userId="b3c34d1b-7389-45d4-9b70-98ec1828b169" providerId="ADAL" clId="{54134CD4-200B-48B4-9540-1543976ACE7E}" dt="2022-12-20T06:20:18.463" v="1581" actId="478"/>
          <ac:picMkLst>
            <pc:docMk/>
            <pc:sldMk cId="138125048" sldId="492"/>
            <ac:picMk id="9" creationId="{60CC4A45-2C82-4147-951C-07678ABE3B87}"/>
          </ac:picMkLst>
        </pc:picChg>
      </pc:sldChg>
      <pc:sldChg chg="addSp delSp modSp add">
        <pc:chgData name="梓畅 林" userId="b3c34d1b-7389-45d4-9b70-98ec1828b169" providerId="ADAL" clId="{54134CD4-200B-48B4-9540-1543976ACE7E}" dt="2022-12-20T06:26:00.835" v="1658" actId="20577"/>
        <pc:sldMkLst>
          <pc:docMk/>
          <pc:sldMk cId="3866638045" sldId="493"/>
        </pc:sldMkLst>
        <pc:spChg chg="add mod">
          <ac:chgData name="梓畅 林" userId="b3c34d1b-7389-45d4-9b70-98ec1828b169" providerId="ADAL" clId="{54134CD4-200B-48B4-9540-1543976ACE7E}" dt="2022-12-20T06:26:00.835" v="1658" actId="20577"/>
          <ac:spMkLst>
            <pc:docMk/>
            <pc:sldMk cId="3866638045" sldId="493"/>
            <ac:spMk id="4" creationId="{6F679EE8-013F-4BB2-9E4E-59C678DE24F7}"/>
          </ac:spMkLst>
        </pc:spChg>
        <pc:picChg chg="del">
          <ac:chgData name="梓畅 林" userId="b3c34d1b-7389-45d4-9b70-98ec1828b169" providerId="ADAL" clId="{54134CD4-200B-48B4-9540-1543976ACE7E}" dt="2022-12-20T06:20:57.492" v="1595" actId="478"/>
          <ac:picMkLst>
            <pc:docMk/>
            <pc:sldMk cId="3866638045" sldId="493"/>
            <ac:picMk id="3" creationId="{FEB7F554-8FBE-48F3-A104-4ACD6D5D10CB}"/>
          </ac:picMkLst>
        </pc:picChg>
      </pc:sldChg>
      <pc:sldChg chg="addSp delSp modSp add">
        <pc:chgData name="梓畅 林" userId="b3c34d1b-7389-45d4-9b70-98ec1828b169" providerId="ADAL" clId="{54134CD4-200B-48B4-9540-1543976ACE7E}" dt="2022-12-20T08:19:03.424" v="4893"/>
        <pc:sldMkLst>
          <pc:docMk/>
          <pc:sldMk cId="1988271945" sldId="494"/>
        </pc:sldMkLst>
        <pc:spChg chg="mod">
          <ac:chgData name="梓畅 林" userId="b3c34d1b-7389-45d4-9b70-98ec1828b169" providerId="ADAL" clId="{54134CD4-200B-48B4-9540-1543976ACE7E}" dt="2022-12-20T07:26:14.107" v="3361" actId="1076"/>
          <ac:spMkLst>
            <pc:docMk/>
            <pc:sldMk cId="1988271945" sldId="494"/>
            <ac:spMk id="2" creationId="{00000000-0000-0000-0000-000000000000}"/>
          </ac:spMkLst>
        </pc:spChg>
        <pc:spChg chg="add mod">
          <ac:chgData name="梓畅 林" userId="b3c34d1b-7389-45d4-9b70-98ec1828b169" providerId="ADAL" clId="{54134CD4-200B-48B4-9540-1543976ACE7E}" dt="2022-12-20T08:19:03.424" v="4893"/>
          <ac:spMkLst>
            <pc:docMk/>
            <pc:sldMk cId="1988271945" sldId="494"/>
            <ac:spMk id="4" creationId="{C5DB0738-FA53-4791-B830-8923495B5404}"/>
          </ac:spMkLst>
        </pc:spChg>
        <pc:spChg chg="mod">
          <ac:chgData name="梓畅 林" userId="b3c34d1b-7389-45d4-9b70-98ec1828b169" providerId="ADAL" clId="{54134CD4-200B-48B4-9540-1543976ACE7E}" dt="2022-12-20T07:19:37.085" v="3101" actId="20577"/>
          <ac:spMkLst>
            <pc:docMk/>
            <pc:sldMk cId="1988271945" sldId="494"/>
            <ac:spMk id="5" creationId="{98D3F0E4-5837-4F4A-B7AB-C8F911802280}"/>
          </ac:spMkLst>
        </pc:spChg>
        <pc:spChg chg="add del mod">
          <ac:chgData name="梓畅 林" userId="b3c34d1b-7389-45d4-9b70-98ec1828b169" providerId="ADAL" clId="{54134CD4-200B-48B4-9540-1543976ACE7E}" dt="2022-12-20T06:59:43.139" v="2492" actId="478"/>
          <ac:spMkLst>
            <pc:docMk/>
            <pc:sldMk cId="1988271945" sldId="494"/>
            <ac:spMk id="6" creationId="{F788EB35-E9EB-40CE-BB29-BEDB405BD760}"/>
          </ac:spMkLst>
        </pc:spChg>
        <pc:spChg chg="add mod">
          <ac:chgData name="梓畅 林" userId="b3c34d1b-7389-45d4-9b70-98ec1828b169" providerId="ADAL" clId="{54134CD4-200B-48B4-9540-1543976ACE7E}" dt="2022-12-20T08:19:03.424" v="4893"/>
          <ac:spMkLst>
            <pc:docMk/>
            <pc:sldMk cId="1988271945" sldId="494"/>
            <ac:spMk id="7" creationId="{6ACA3CFB-A91C-4CCA-96B2-B2332577C26F}"/>
          </ac:spMkLst>
        </pc:spChg>
        <pc:picChg chg="mod">
          <ac:chgData name="梓畅 林" userId="b3c34d1b-7389-45d4-9b70-98ec1828b169" providerId="ADAL" clId="{54134CD4-200B-48B4-9540-1543976ACE7E}" dt="2022-12-20T08:18:36.843" v="4873" actId="1076"/>
          <ac:picMkLst>
            <pc:docMk/>
            <pc:sldMk cId="1988271945" sldId="494"/>
            <ac:picMk id="3" creationId="{57392F85-79BE-4E6A-8044-472BB063E8E9}"/>
          </ac:picMkLst>
        </pc:picChg>
      </pc:sldChg>
      <pc:sldChg chg="delSp modSp add">
        <pc:chgData name="梓畅 林" userId="b3c34d1b-7389-45d4-9b70-98ec1828b169" providerId="ADAL" clId="{54134CD4-200B-48B4-9540-1543976ACE7E}" dt="2022-12-20T10:35:31.698" v="5607" actId="14100"/>
        <pc:sldMkLst>
          <pc:docMk/>
          <pc:sldMk cId="3765353863" sldId="496"/>
        </pc:sldMkLst>
        <pc:spChg chg="mod">
          <ac:chgData name="梓畅 林" userId="b3c34d1b-7389-45d4-9b70-98ec1828b169" providerId="ADAL" clId="{54134CD4-200B-48B4-9540-1543976ACE7E}" dt="2022-12-20T10:35:31.698" v="5607" actId="14100"/>
          <ac:spMkLst>
            <pc:docMk/>
            <pc:sldMk cId="3765353863" sldId="496"/>
            <ac:spMk id="2" creationId="{00000000-0000-0000-0000-000000000000}"/>
          </ac:spMkLst>
        </pc:spChg>
        <pc:spChg chg="del">
          <ac:chgData name="梓畅 林" userId="b3c34d1b-7389-45d4-9b70-98ec1828b169" providerId="ADAL" clId="{54134CD4-200B-48B4-9540-1543976ACE7E}" dt="2022-12-20T06:59:44.574" v="2493" actId="478"/>
          <ac:spMkLst>
            <pc:docMk/>
            <pc:sldMk cId="3765353863" sldId="496"/>
            <ac:spMk id="4" creationId="{C5DB0738-FA53-4791-B830-8923495B5404}"/>
          </ac:spMkLst>
        </pc:spChg>
        <pc:spChg chg="mod">
          <ac:chgData name="梓畅 林" userId="b3c34d1b-7389-45d4-9b70-98ec1828b169" providerId="ADAL" clId="{54134CD4-200B-48B4-9540-1543976ACE7E}" dt="2022-12-20T07:19:46.029" v="3120" actId="20577"/>
          <ac:spMkLst>
            <pc:docMk/>
            <pc:sldMk cId="3765353863" sldId="496"/>
            <ac:spMk id="5" creationId="{98D3F0E4-5837-4F4A-B7AB-C8F911802280}"/>
          </ac:spMkLst>
        </pc:spChg>
        <pc:spChg chg="mod">
          <ac:chgData name="梓畅 林" userId="b3c34d1b-7389-45d4-9b70-98ec1828b169" providerId="ADAL" clId="{54134CD4-200B-48B4-9540-1543976ACE7E}" dt="2022-12-20T08:19:03.424" v="4893"/>
          <ac:spMkLst>
            <pc:docMk/>
            <pc:sldMk cId="3765353863" sldId="496"/>
            <ac:spMk id="6" creationId="{F788EB35-E9EB-40CE-BB29-BEDB405BD760}"/>
          </ac:spMkLst>
        </pc:spChg>
        <pc:picChg chg="mod">
          <ac:chgData name="梓畅 林" userId="b3c34d1b-7389-45d4-9b70-98ec1828b169" providerId="ADAL" clId="{54134CD4-200B-48B4-9540-1543976ACE7E}" dt="2022-12-20T07:02:52.308" v="2916" actId="1076"/>
          <ac:picMkLst>
            <pc:docMk/>
            <pc:sldMk cId="3765353863" sldId="496"/>
            <ac:picMk id="3" creationId="{57392F85-79BE-4E6A-8044-472BB063E8E9}"/>
          </ac:picMkLst>
        </pc:picChg>
      </pc:sldChg>
      <pc:sldChg chg="addSp delSp modSp add">
        <pc:chgData name="梓畅 林" userId="b3c34d1b-7389-45d4-9b70-98ec1828b169" providerId="ADAL" clId="{54134CD4-200B-48B4-9540-1543976ACE7E}" dt="2022-12-20T10:35:26.985" v="5606" actId="14100"/>
        <pc:sldMkLst>
          <pc:docMk/>
          <pc:sldMk cId="1741396884" sldId="497"/>
        </pc:sldMkLst>
        <pc:spChg chg="mod">
          <ac:chgData name="梓畅 林" userId="b3c34d1b-7389-45d4-9b70-98ec1828b169" providerId="ADAL" clId="{54134CD4-200B-48B4-9540-1543976ACE7E}" dt="2022-12-20T10:35:26.985" v="5606" actId="14100"/>
          <ac:spMkLst>
            <pc:docMk/>
            <pc:sldMk cId="1741396884" sldId="497"/>
            <ac:spMk id="2" creationId="{00000000-0000-0000-0000-000000000000}"/>
          </ac:spMkLst>
        </pc:spChg>
        <pc:spChg chg="add mod">
          <ac:chgData name="梓畅 林" userId="b3c34d1b-7389-45d4-9b70-98ec1828b169" providerId="ADAL" clId="{54134CD4-200B-48B4-9540-1543976ACE7E}" dt="2022-12-20T08:18:55.992" v="4892"/>
          <ac:spMkLst>
            <pc:docMk/>
            <pc:sldMk cId="1741396884" sldId="497"/>
            <ac:spMk id="4" creationId="{B3E5FBE4-10DB-44CA-A6CF-4C6F4150B7F3}"/>
          </ac:spMkLst>
        </pc:spChg>
        <pc:spChg chg="mod">
          <ac:chgData name="梓畅 林" userId="b3c34d1b-7389-45d4-9b70-98ec1828b169" providerId="ADAL" clId="{54134CD4-200B-48B4-9540-1543976ACE7E}" dt="2022-12-20T07:19:51.453" v="3133" actId="20577"/>
          <ac:spMkLst>
            <pc:docMk/>
            <pc:sldMk cId="1741396884" sldId="497"/>
            <ac:spMk id="5" creationId="{98D3F0E4-5837-4F4A-B7AB-C8F911802280}"/>
          </ac:spMkLst>
        </pc:spChg>
        <pc:spChg chg="del">
          <ac:chgData name="梓畅 林" userId="b3c34d1b-7389-45d4-9b70-98ec1828b169" providerId="ADAL" clId="{54134CD4-200B-48B4-9540-1543976ACE7E}" dt="2022-12-20T07:04:58.324" v="2951" actId="478"/>
          <ac:spMkLst>
            <pc:docMk/>
            <pc:sldMk cId="1741396884" sldId="497"/>
            <ac:spMk id="6" creationId="{F788EB35-E9EB-40CE-BB29-BEDB405BD760}"/>
          </ac:spMkLst>
        </pc:spChg>
      </pc:sldChg>
      <pc:sldChg chg="addSp delSp modSp add">
        <pc:chgData name="梓畅 林" userId="b3c34d1b-7389-45d4-9b70-98ec1828b169" providerId="ADAL" clId="{54134CD4-200B-48B4-9540-1543976ACE7E}" dt="2022-12-20T07:27:40.631" v="3380" actId="478"/>
        <pc:sldMkLst>
          <pc:docMk/>
          <pc:sldMk cId="845176520" sldId="498"/>
        </pc:sldMkLst>
        <pc:spChg chg="del">
          <ac:chgData name="梓畅 林" userId="b3c34d1b-7389-45d4-9b70-98ec1828b169" providerId="ADAL" clId="{54134CD4-200B-48B4-9540-1543976ACE7E}" dt="2022-12-20T07:21:27.039" v="3135" actId="478"/>
          <ac:spMkLst>
            <pc:docMk/>
            <pc:sldMk cId="845176520" sldId="498"/>
            <ac:spMk id="5" creationId="{98D3F0E4-5837-4F4A-B7AB-C8F911802280}"/>
          </ac:spMkLst>
        </pc:spChg>
        <pc:spChg chg="del">
          <ac:chgData name="梓畅 林" userId="b3c34d1b-7389-45d4-9b70-98ec1828b169" providerId="ADAL" clId="{54134CD4-200B-48B4-9540-1543976ACE7E}" dt="2022-12-20T07:21:27.039" v="3135" actId="478"/>
          <ac:spMkLst>
            <pc:docMk/>
            <pc:sldMk cId="845176520" sldId="498"/>
            <ac:spMk id="8" creationId="{33C4AB5B-64D4-47E6-8F4E-C70F7CD20336}"/>
          </ac:spMkLst>
        </pc:spChg>
        <pc:spChg chg="add mod">
          <ac:chgData name="梓畅 林" userId="b3c34d1b-7389-45d4-9b70-98ec1828b169" providerId="ADAL" clId="{54134CD4-200B-48B4-9540-1543976ACE7E}" dt="2022-12-20T07:24:31.067" v="3195" actId="1076"/>
          <ac:spMkLst>
            <pc:docMk/>
            <pc:sldMk cId="845176520" sldId="498"/>
            <ac:spMk id="10" creationId="{CF83A550-41CC-4749-84A9-ADCE5E248C28}"/>
          </ac:spMkLst>
        </pc:spChg>
        <pc:spChg chg="add del mod">
          <ac:chgData name="梓畅 林" userId="b3c34d1b-7389-45d4-9b70-98ec1828b169" providerId="ADAL" clId="{54134CD4-200B-48B4-9540-1543976ACE7E}" dt="2022-12-20T07:27:39.523" v="3378" actId="478"/>
          <ac:spMkLst>
            <pc:docMk/>
            <pc:sldMk cId="845176520" sldId="498"/>
            <ac:spMk id="14" creationId="{BA986467-DE67-42BF-B503-87C4771769A3}"/>
          </ac:spMkLst>
        </pc:spChg>
        <pc:spChg chg="add mod">
          <ac:chgData name="梓畅 林" userId="b3c34d1b-7389-45d4-9b70-98ec1828b169" providerId="ADAL" clId="{54134CD4-200B-48B4-9540-1543976ACE7E}" dt="2022-12-20T07:26:03.307" v="3342" actId="207"/>
          <ac:spMkLst>
            <pc:docMk/>
            <pc:sldMk cId="845176520" sldId="498"/>
            <ac:spMk id="15" creationId="{6406A98E-0447-4F2C-AF5B-71350A35C2A3}"/>
          </ac:spMkLst>
        </pc:spChg>
        <pc:picChg chg="add mod modCrop">
          <ac:chgData name="梓畅 林" userId="b3c34d1b-7389-45d4-9b70-98ec1828b169" providerId="ADAL" clId="{54134CD4-200B-48B4-9540-1543976ACE7E}" dt="2022-12-20T07:27:39.134" v="3377" actId="14100"/>
          <ac:picMkLst>
            <pc:docMk/>
            <pc:sldMk cId="845176520" sldId="498"/>
            <ac:picMk id="3" creationId="{078CA72B-25B6-42EF-977E-EF2328977679}"/>
          </ac:picMkLst>
        </pc:picChg>
        <pc:picChg chg="add del mod modCrop">
          <ac:chgData name="梓畅 林" userId="b3c34d1b-7389-45d4-9b70-98ec1828b169" providerId="ADAL" clId="{54134CD4-200B-48B4-9540-1543976ACE7E}" dt="2022-12-20T07:27:40.631" v="3380" actId="478"/>
          <ac:picMkLst>
            <pc:docMk/>
            <pc:sldMk cId="845176520" sldId="498"/>
            <ac:picMk id="4" creationId="{58F2679F-EF5C-4132-B415-DF8B6E170A08}"/>
          </ac:picMkLst>
        </pc:picChg>
        <pc:picChg chg="del">
          <ac:chgData name="梓畅 林" userId="b3c34d1b-7389-45d4-9b70-98ec1828b169" providerId="ADAL" clId="{54134CD4-200B-48B4-9540-1543976ACE7E}" dt="2022-12-20T07:21:27.039" v="3135" actId="478"/>
          <ac:picMkLst>
            <pc:docMk/>
            <pc:sldMk cId="845176520" sldId="498"/>
            <ac:picMk id="9" creationId="{93CB3A1E-B29C-42CB-A79E-68B7A5EC841D}"/>
          </ac:picMkLst>
        </pc:picChg>
        <pc:picChg chg="del">
          <ac:chgData name="梓畅 林" userId="b3c34d1b-7389-45d4-9b70-98ec1828b169" providerId="ADAL" clId="{54134CD4-200B-48B4-9540-1543976ACE7E}" dt="2022-12-20T07:21:27.039" v="3135" actId="478"/>
          <ac:picMkLst>
            <pc:docMk/>
            <pc:sldMk cId="845176520" sldId="498"/>
            <ac:picMk id="11" creationId="{D0CED525-EF25-4050-B1B3-A3D6EDE0314D}"/>
          </ac:picMkLst>
        </pc:picChg>
        <pc:picChg chg="add mod modCrop">
          <ac:chgData name="梓畅 林" userId="b3c34d1b-7389-45d4-9b70-98ec1828b169" providerId="ADAL" clId="{54134CD4-200B-48B4-9540-1543976ACE7E}" dt="2022-12-20T07:27:38.773" v="3376" actId="1076"/>
          <ac:picMkLst>
            <pc:docMk/>
            <pc:sldMk cId="845176520" sldId="498"/>
            <ac:picMk id="12" creationId="{0C599398-920E-40B8-86A1-C7E2B1FE120D}"/>
          </ac:picMkLst>
        </pc:picChg>
        <pc:picChg chg="add del mod modCrop">
          <ac:chgData name="梓畅 林" userId="b3c34d1b-7389-45d4-9b70-98ec1828b169" providerId="ADAL" clId="{54134CD4-200B-48B4-9540-1543976ACE7E}" dt="2022-12-20T07:27:40.010" v="3379" actId="478"/>
          <ac:picMkLst>
            <pc:docMk/>
            <pc:sldMk cId="845176520" sldId="498"/>
            <ac:picMk id="13" creationId="{AD348F39-528D-4084-8C14-5C89325D3775}"/>
          </ac:picMkLst>
        </pc:picChg>
        <pc:picChg chg="del">
          <ac:chgData name="梓畅 林" userId="b3c34d1b-7389-45d4-9b70-98ec1828b169" providerId="ADAL" clId="{54134CD4-200B-48B4-9540-1543976ACE7E}" dt="2022-12-20T07:21:27.039" v="3135" actId="478"/>
          <ac:picMkLst>
            <pc:docMk/>
            <pc:sldMk cId="845176520" sldId="498"/>
            <ac:picMk id="1026" creationId="{DE16D160-6159-4143-95C2-E257D5C46E10}"/>
          </ac:picMkLst>
        </pc:picChg>
      </pc:sldChg>
      <pc:sldChg chg="addSp delSp modSp add">
        <pc:chgData name="梓畅 林" userId="b3c34d1b-7389-45d4-9b70-98ec1828b169" providerId="ADAL" clId="{54134CD4-200B-48B4-9540-1543976ACE7E}" dt="2022-12-20T10:31:07.560" v="5434" actId="20577"/>
        <pc:sldMkLst>
          <pc:docMk/>
          <pc:sldMk cId="221977852" sldId="502"/>
        </pc:sldMkLst>
        <pc:spChg chg="add mod">
          <ac:chgData name="梓畅 林" userId="b3c34d1b-7389-45d4-9b70-98ec1828b169" providerId="ADAL" clId="{54134CD4-200B-48B4-9540-1543976ACE7E}" dt="2022-12-20T10:30:53.233" v="5412" actId="207"/>
          <ac:spMkLst>
            <pc:docMk/>
            <pc:sldMk cId="221977852" sldId="502"/>
            <ac:spMk id="5" creationId="{FEA5F6E5-E23D-4FAF-923B-99638402C903}"/>
          </ac:spMkLst>
        </pc:spChg>
        <pc:spChg chg="add mod">
          <ac:chgData name="梓畅 林" userId="b3c34d1b-7389-45d4-9b70-98ec1828b169" providerId="ADAL" clId="{54134CD4-200B-48B4-9540-1543976ACE7E}" dt="2022-12-20T10:31:07.560" v="5434" actId="20577"/>
          <ac:spMkLst>
            <pc:docMk/>
            <pc:sldMk cId="221977852" sldId="502"/>
            <ac:spMk id="7" creationId="{9ECB5171-EB52-4024-BF62-84243B1F5E72}"/>
          </ac:spMkLst>
        </pc:spChg>
        <pc:spChg chg="del">
          <ac:chgData name="梓畅 林" userId="b3c34d1b-7389-45d4-9b70-98ec1828b169" providerId="ADAL" clId="{54134CD4-200B-48B4-9540-1543976ACE7E}" dt="2022-12-20T07:59:31.356" v="4411" actId="478"/>
          <ac:spMkLst>
            <pc:docMk/>
            <pc:sldMk cId="221977852" sldId="502"/>
            <ac:spMk id="15" creationId="{6406A98E-0447-4F2C-AF5B-71350A35C2A3}"/>
          </ac:spMkLst>
        </pc:spChg>
        <pc:picChg chg="del">
          <ac:chgData name="梓畅 林" userId="b3c34d1b-7389-45d4-9b70-98ec1828b169" providerId="ADAL" clId="{54134CD4-200B-48B4-9540-1543976ACE7E}" dt="2022-12-20T07:55:07.428" v="4007" actId="478"/>
          <ac:picMkLst>
            <pc:docMk/>
            <pc:sldMk cId="221977852" sldId="502"/>
            <ac:picMk id="3" creationId="{0E7F7163-D866-4F9E-ACD8-909784E3DCFC}"/>
          </ac:picMkLst>
        </pc:picChg>
        <pc:picChg chg="add mod">
          <ac:chgData name="梓畅 林" userId="b3c34d1b-7389-45d4-9b70-98ec1828b169" providerId="ADAL" clId="{54134CD4-200B-48B4-9540-1543976ACE7E}" dt="2022-12-20T08:06:21.194" v="4528" actId="1076"/>
          <ac:picMkLst>
            <pc:docMk/>
            <pc:sldMk cId="221977852" sldId="502"/>
            <ac:picMk id="4" creationId="{9817559D-D2DD-4C1A-9569-013B96F940AF}"/>
          </ac:picMkLst>
        </pc:picChg>
      </pc:sldChg>
      <pc:sldChg chg="modSp add">
        <pc:chgData name="梓畅 林" userId="b3c34d1b-7389-45d4-9b70-98ec1828b169" providerId="ADAL" clId="{54134CD4-200B-48B4-9540-1543976ACE7E}" dt="2022-12-20T10:31:02.401" v="5421" actId="20577"/>
        <pc:sldMkLst>
          <pc:docMk/>
          <pc:sldMk cId="1564089499" sldId="503"/>
        </pc:sldMkLst>
        <pc:spChg chg="mod">
          <ac:chgData name="梓畅 林" userId="b3c34d1b-7389-45d4-9b70-98ec1828b169" providerId="ADAL" clId="{54134CD4-200B-48B4-9540-1543976ACE7E}" dt="2022-12-20T10:30:07.465" v="5394" actId="207"/>
          <ac:spMkLst>
            <pc:docMk/>
            <pc:sldMk cId="1564089499" sldId="503"/>
            <ac:spMk id="5" creationId="{FEA5F6E5-E23D-4FAF-923B-99638402C903}"/>
          </ac:spMkLst>
        </pc:spChg>
        <pc:spChg chg="mod">
          <ac:chgData name="梓畅 林" userId="b3c34d1b-7389-45d4-9b70-98ec1828b169" providerId="ADAL" clId="{54134CD4-200B-48B4-9540-1543976ACE7E}" dt="2022-12-20T10:31:02.401" v="5421" actId="20577"/>
          <ac:spMkLst>
            <pc:docMk/>
            <pc:sldMk cId="1564089499" sldId="503"/>
            <ac:spMk id="7" creationId="{9ECB5171-EB52-4024-BF62-84243B1F5E72}"/>
          </ac:spMkLst>
        </pc:spChg>
      </pc:sldChg>
      <pc:sldChg chg="addSp delSp modSp add">
        <pc:chgData name="梓畅 林" userId="b3c34d1b-7389-45d4-9b70-98ec1828b169" providerId="ADAL" clId="{54134CD4-200B-48B4-9540-1543976ACE7E}" dt="2022-12-20T10:34:23.771" v="5601" actId="20577"/>
        <pc:sldMkLst>
          <pc:docMk/>
          <pc:sldMk cId="3349830317" sldId="504"/>
        </pc:sldMkLst>
        <pc:spChg chg="mod">
          <ac:chgData name="梓畅 林" userId="b3c34d1b-7389-45d4-9b70-98ec1828b169" providerId="ADAL" clId="{54134CD4-200B-48B4-9540-1543976ACE7E}" dt="2022-12-20T09:23:10.331" v="5250" actId="1076"/>
          <ac:spMkLst>
            <pc:docMk/>
            <pc:sldMk cId="3349830317" sldId="504"/>
            <ac:spMk id="2" creationId="{00000000-0000-0000-0000-000000000000}"/>
          </ac:spMkLst>
        </pc:spChg>
        <pc:spChg chg="del">
          <ac:chgData name="梓畅 林" userId="b3c34d1b-7389-45d4-9b70-98ec1828b169" providerId="ADAL" clId="{54134CD4-200B-48B4-9540-1543976ACE7E}" dt="2022-12-20T08:44:00.728" v="4904" actId="478"/>
          <ac:spMkLst>
            <pc:docMk/>
            <pc:sldMk cId="3349830317" sldId="504"/>
            <ac:spMk id="4" creationId="{B3E5FBE4-10DB-44CA-A6CF-4C6F4150B7F3}"/>
          </ac:spMkLst>
        </pc:spChg>
        <pc:spChg chg="del">
          <ac:chgData name="梓畅 林" userId="b3c34d1b-7389-45d4-9b70-98ec1828b169" providerId="ADAL" clId="{54134CD4-200B-48B4-9540-1543976ACE7E}" dt="2022-12-20T08:44:01.482" v="4905" actId="478"/>
          <ac:spMkLst>
            <pc:docMk/>
            <pc:sldMk cId="3349830317" sldId="504"/>
            <ac:spMk id="5" creationId="{98D3F0E4-5837-4F4A-B7AB-C8F911802280}"/>
          </ac:spMkLst>
        </pc:spChg>
        <pc:spChg chg="add mod">
          <ac:chgData name="梓畅 林" userId="b3c34d1b-7389-45d4-9b70-98ec1828b169" providerId="ADAL" clId="{54134CD4-200B-48B4-9540-1543976ACE7E}" dt="2022-12-20T10:33:52.700" v="5583" actId="15"/>
          <ac:spMkLst>
            <pc:docMk/>
            <pc:sldMk cId="3349830317" sldId="504"/>
            <ac:spMk id="6" creationId="{E086A140-3083-4F90-B15C-6459024CE510}"/>
          </ac:spMkLst>
        </pc:spChg>
        <pc:spChg chg="add mod">
          <ac:chgData name="梓畅 林" userId="b3c34d1b-7389-45d4-9b70-98ec1828b169" providerId="ADAL" clId="{54134CD4-200B-48B4-9540-1543976ACE7E}" dt="2022-12-20T10:34:23.771" v="5601" actId="20577"/>
          <ac:spMkLst>
            <pc:docMk/>
            <pc:sldMk cId="3349830317" sldId="504"/>
            <ac:spMk id="7" creationId="{7A656D99-18BF-4BBB-ABB4-7EC6CAE2284B}"/>
          </ac:spMkLst>
        </pc:spChg>
        <pc:spChg chg="add del mod">
          <ac:chgData name="梓畅 林" userId="b3c34d1b-7389-45d4-9b70-98ec1828b169" providerId="ADAL" clId="{54134CD4-200B-48B4-9540-1543976ACE7E}" dt="2022-12-20T09:19:41.042" v="5166" actId="478"/>
          <ac:spMkLst>
            <pc:docMk/>
            <pc:sldMk cId="3349830317" sldId="504"/>
            <ac:spMk id="8" creationId="{393119D0-F98D-42D8-ABD1-C30AE3B3D944}"/>
          </ac:spMkLst>
        </pc:spChg>
        <pc:spChg chg="add mod">
          <ac:chgData name="梓畅 林" userId="b3c34d1b-7389-45d4-9b70-98ec1828b169" providerId="ADAL" clId="{54134CD4-200B-48B4-9540-1543976ACE7E}" dt="2022-12-20T10:24:58.378" v="5338" actId="1076"/>
          <ac:spMkLst>
            <pc:docMk/>
            <pc:sldMk cId="3349830317" sldId="504"/>
            <ac:spMk id="9" creationId="{0B429883-5123-423B-962C-576D32E4E84E}"/>
          </ac:spMkLst>
        </pc:spChg>
        <pc:picChg chg="del">
          <ac:chgData name="梓畅 林" userId="b3c34d1b-7389-45d4-9b70-98ec1828b169" providerId="ADAL" clId="{54134CD4-200B-48B4-9540-1543976ACE7E}" dt="2022-12-20T08:44:00.728" v="4904" actId="478"/>
          <ac:picMkLst>
            <pc:docMk/>
            <pc:sldMk cId="3349830317" sldId="504"/>
            <ac:picMk id="3" creationId="{57392F85-79BE-4E6A-8044-472BB063E8E9}"/>
          </ac:picMkLst>
        </pc:picChg>
        <pc:picChg chg="add mod">
          <ac:chgData name="梓畅 林" userId="b3c34d1b-7389-45d4-9b70-98ec1828b169" providerId="ADAL" clId="{54134CD4-200B-48B4-9540-1543976ACE7E}" dt="2022-12-20T10:33:33.673" v="5573" actId="1076"/>
          <ac:picMkLst>
            <pc:docMk/>
            <pc:sldMk cId="3349830317" sldId="504"/>
            <ac:picMk id="14" creationId="{4C572867-0411-4047-BDC5-E15F57C04202}"/>
          </ac:picMkLst>
        </pc:picChg>
        <pc:picChg chg="add del mod modCrop">
          <ac:chgData name="梓畅 林" userId="b3c34d1b-7389-45d4-9b70-98ec1828b169" providerId="ADAL" clId="{54134CD4-200B-48B4-9540-1543976ACE7E}" dt="2022-12-20T09:17:48.010" v="5117" actId="478"/>
          <ac:picMkLst>
            <pc:docMk/>
            <pc:sldMk cId="3349830317" sldId="504"/>
            <ac:picMk id="1026" creationId="{105A0C77-4F42-40BA-BE75-F8E38AFB1146}"/>
          </ac:picMkLst>
        </pc:picChg>
        <pc:picChg chg="add del mod">
          <ac:chgData name="梓畅 林" userId="b3c34d1b-7389-45d4-9b70-98ec1828b169" providerId="ADAL" clId="{54134CD4-200B-48B4-9540-1543976ACE7E}" dt="2022-12-20T09:11:50.507" v="5004" actId="478"/>
          <ac:picMkLst>
            <pc:docMk/>
            <pc:sldMk cId="3349830317" sldId="504"/>
            <ac:picMk id="1028" creationId="{23208E49-7542-49FC-8B18-FF0854E037DD}"/>
          </ac:picMkLst>
        </pc:picChg>
        <pc:picChg chg="add del mod modCrop">
          <ac:chgData name="梓畅 林" userId="b3c34d1b-7389-45d4-9b70-98ec1828b169" providerId="ADAL" clId="{54134CD4-200B-48B4-9540-1543976ACE7E}" dt="2022-12-20T09:19:41.796" v="5167" actId="478"/>
          <ac:picMkLst>
            <pc:docMk/>
            <pc:sldMk cId="3349830317" sldId="504"/>
            <ac:picMk id="1030" creationId="{C5F3AEDC-2091-47DE-8809-AFE7CDF4674C}"/>
          </ac:picMkLst>
        </pc:picChg>
        <pc:picChg chg="add mod modCrop">
          <ac:chgData name="梓畅 林" userId="b3c34d1b-7389-45d4-9b70-98ec1828b169" providerId="ADAL" clId="{54134CD4-200B-48B4-9540-1543976ACE7E}" dt="2022-12-20T10:26:54.296" v="5370" actId="1076"/>
          <ac:picMkLst>
            <pc:docMk/>
            <pc:sldMk cId="3349830317" sldId="504"/>
            <ac:picMk id="1032" creationId="{257629E7-08B8-486F-917E-920029959F94}"/>
          </ac:picMkLst>
        </pc:picChg>
      </pc:sldChg>
      <pc:sldChg chg="addSp delSp modSp add ord">
        <pc:chgData name="梓畅 林" userId="b3c34d1b-7389-45d4-9b70-98ec1828b169" providerId="ADAL" clId="{54134CD4-200B-48B4-9540-1543976ACE7E}" dt="2022-12-20T10:37:46.538" v="5665" actId="1076"/>
        <pc:sldMkLst>
          <pc:docMk/>
          <pc:sldMk cId="3366563292" sldId="505"/>
        </pc:sldMkLst>
        <pc:spChg chg="mod">
          <ac:chgData name="梓畅 林" userId="b3c34d1b-7389-45d4-9b70-98ec1828b169" providerId="ADAL" clId="{54134CD4-200B-48B4-9540-1543976ACE7E}" dt="2022-12-20T10:37:46.538" v="5665" actId="1076"/>
          <ac:spMkLst>
            <pc:docMk/>
            <pc:sldMk cId="3366563292" sldId="505"/>
            <ac:spMk id="2" creationId="{00000000-0000-0000-0000-000000000000}"/>
          </ac:spMkLst>
        </pc:spChg>
        <pc:spChg chg="add mod">
          <ac:chgData name="梓畅 林" userId="b3c34d1b-7389-45d4-9b70-98ec1828b169" providerId="ADAL" clId="{54134CD4-200B-48B4-9540-1543976ACE7E}" dt="2022-12-20T10:22:39.556" v="5304" actId="1076"/>
          <ac:spMkLst>
            <pc:docMk/>
            <pc:sldMk cId="3366563292" sldId="505"/>
            <ac:spMk id="4" creationId="{14CCB494-FC77-4813-952B-CE73E11F370A}"/>
          </ac:spMkLst>
        </pc:spChg>
        <pc:spChg chg="add mod">
          <ac:chgData name="梓畅 林" userId="b3c34d1b-7389-45d4-9b70-98ec1828b169" providerId="ADAL" clId="{54134CD4-200B-48B4-9540-1543976ACE7E}" dt="2022-12-20T10:34:45.224" v="5604" actId="1076"/>
          <ac:spMkLst>
            <pc:docMk/>
            <pc:sldMk cId="3366563292" sldId="505"/>
            <ac:spMk id="5" creationId="{6C6A08D2-B54A-4248-9DD3-6952D39B4536}"/>
          </ac:spMkLst>
        </pc:spChg>
        <pc:spChg chg="add mod">
          <ac:chgData name="梓畅 林" userId="b3c34d1b-7389-45d4-9b70-98ec1828b169" providerId="ADAL" clId="{54134CD4-200B-48B4-9540-1543976ACE7E}" dt="2022-12-20T10:24:24.401" v="5333" actId="1076"/>
          <ac:spMkLst>
            <pc:docMk/>
            <pc:sldMk cId="3366563292" sldId="505"/>
            <ac:spMk id="8" creationId="{62737CB1-6CAC-4D5D-8A7E-A7DAA62F5F16}"/>
          </ac:spMkLst>
        </pc:spChg>
        <pc:picChg chg="add mod">
          <ac:chgData name="梓畅 林" userId="b3c34d1b-7389-45d4-9b70-98ec1828b169" providerId="ADAL" clId="{54134CD4-200B-48B4-9540-1543976ACE7E}" dt="2022-12-20T10:24:05.537" v="5306" actId="1076"/>
          <ac:picMkLst>
            <pc:docMk/>
            <pc:sldMk cId="3366563292" sldId="505"/>
            <ac:picMk id="3" creationId="{6999365E-8896-456A-BF0F-FAD4E43D7EE1}"/>
          </ac:picMkLst>
        </pc:picChg>
        <pc:picChg chg="del">
          <ac:chgData name="梓畅 林" userId="b3c34d1b-7389-45d4-9b70-98ec1828b169" providerId="ADAL" clId="{54134CD4-200B-48B4-9540-1543976ACE7E}" dt="2022-12-20T09:24:37.637" v="5255" actId="478"/>
          <ac:picMkLst>
            <pc:docMk/>
            <pc:sldMk cId="3366563292" sldId="505"/>
            <ac:picMk id="1026" creationId="{105A0C77-4F42-40BA-BE75-F8E38AFB1146}"/>
          </ac:picMkLst>
        </pc:picChg>
        <pc:picChg chg="del mod">
          <ac:chgData name="梓畅 林" userId="b3c34d1b-7389-45d4-9b70-98ec1828b169" providerId="ADAL" clId="{54134CD4-200B-48B4-9540-1543976ACE7E}" dt="2022-12-20T10:19:18.937" v="5260" actId="478"/>
          <ac:picMkLst>
            <pc:docMk/>
            <pc:sldMk cId="3366563292" sldId="505"/>
            <ac:picMk id="1028" creationId="{23208E49-7542-49FC-8B18-FF0854E037DD}"/>
          </ac:picMkLst>
        </pc:picChg>
      </pc:sldChg>
      <pc:sldChg chg="addSp delSp modSp add">
        <pc:chgData name="梓畅 林" userId="b3c34d1b-7389-45d4-9b70-98ec1828b169" providerId="ADAL" clId="{54134CD4-200B-48B4-9540-1543976ACE7E}" dt="2022-12-20T10:37:52.856" v="5666" actId="14100"/>
        <pc:sldMkLst>
          <pc:docMk/>
          <pc:sldMk cId="3040109935" sldId="506"/>
        </pc:sldMkLst>
        <pc:spChg chg="mod">
          <ac:chgData name="梓畅 林" userId="b3c34d1b-7389-45d4-9b70-98ec1828b169" providerId="ADAL" clId="{54134CD4-200B-48B4-9540-1543976ACE7E}" dt="2022-12-20T10:37:52.856" v="5666" actId="14100"/>
          <ac:spMkLst>
            <pc:docMk/>
            <pc:sldMk cId="3040109935" sldId="506"/>
            <ac:spMk id="2" creationId="{00000000-0000-0000-0000-000000000000}"/>
          </ac:spMkLst>
        </pc:spChg>
        <pc:spChg chg="del">
          <ac:chgData name="梓畅 林" userId="b3c34d1b-7389-45d4-9b70-98ec1828b169" providerId="ADAL" clId="{54134CD4-200B-48B4-9540-1543976ACE7E}" dt="2022-12-20T09:21:53.509" v="5211" actId="478"/>
          <ac:spMkLst>
            <pc:docMk/>
            <pc:sldMk cId="3040109935" sldId="506"/>
            <ac:spMk id="6" creationId="{E086A140-3083-4F90-B15C-6459024CE510}"/>
          </ac:spMkLst>
        </pc:spChg>
        <pc:spChg chg="del">
          <ac:chgData name="梓畅 林" userId="b3c34d1b-7389-45d4-9b70-98ec1828b169" providerId="ADAL" clId="{54134CD4-200B-48B4-9540-1543976ACE7E}" dt="2022-12-20T09:21:55.096" v="5212" actId="478"/>
          <ac:spMkLst>
            <pc:docMk/>
            <pc:sldMk cId="3040109935" sldId="506"/>
            <ac:spMk id="7" creationId="{7A656D99-18BF-4BBB-ABB4-7EC6CAE2284B}"/>
          </ac:spMkLst>
        </pc:spChg>
        <pc:spChg chg="del">
          <ac:chgData name="梓畅 林" userId="b3c34d1b-7389-45d4-9b70-98ec1828b169" providerId="ADAL" clId="{54134CD4-200B-48B4-9540-1543976ACE7E}" dt="2022-12-20T09:21:50.800" v="5208" actId="478"/>
          <ac:spMkLst>
            <pc:docMk/>
            <pc:sldMk cId="3040109935" sldId="506"/>
            <ac:spMk id="8" creationId="{393119D0-F98D-42D8-ABD1-C30AE3B3D944}"/>
          </ac:spMkLst>
        </pc:spChg>
        <pc:spChg chg="add mod">
          <ac:chgData name="梓畅 林" userId="b3c34d1b-7389-45d4-9b70-98ec1828b169" providerId="ADAL" clId="{54134CD4-200B-48B4-9540-1543976ACE7E}" dt="2022-12-20T10:31:52.401" v="5456" actId="14100"/>
          <ac:spMkLst>
            <pc:docMk/>
            <pc:sldMk cId="3040109935" sldId="506"/>
            <ac:spMk id="9" creationId="{3290B691-2330-4903-B0E0-ED3F2B69EE52}"/>
          </ac:spMkLst>
        </pc:spChg>
        <pc:picChg chg="add mod">
          <ac:chgData name="梓畅 林" userId="b3c34d1b-7389-45d4-9b70-98ec1828b169" providerId="ADAL" clId="{54134CD4-200B-48B4-9540-1543976ACE7E}" dt="2022-12-20T10:26:08.346" v="5354" actId="1076"/>
          <ac:picMkLst>
            <pc:docMk/>
            <pc:sldMk cId="3040109935" sldId="506"/>
            <ac:picMk id="11" creationId="{4C16CF1A-DD47-4ED8-9C5A-67392CFAE891}"/>
          </ac:picMkLst>
        </pc:picChg>
        <pc:picChg chg="del mod">
          <ac:chgData name="梓畅 林" userId="b3c34d1b-7389-45d4-9b70-98ec1828b169" providerId="ADAL" clId="{54134CD4-200B-48B4-9540-1543976ACE7E}" dt="2022-12-20T10:26:19.851" v="5357"/>
          <ac:picMkLst>
            <pc:docMk/>
            <pc:sldMk cId="3040109935" sldId="506"/>
            <ac:picMk id="1026" creationId="{105A0C77-4F42-40BA-BE75-F8E38AFB1146}"/>
          </ac:picMkLst>
        </pc:picChg>
        <pc:picChg chg="del">
          <ac:chgData name="梓畅 林" userId="b3c34d1b-7389-45d4-9b70-98ec1828b169" providerId="ADAL" clId="{54134CD4-200B-48B4-9540-1543976ACE7E}" dt="2022-12-20T09:21:51.426" v="5209" actId="478"/>
          <ac:picMkLst>
            <pc:docMk/>
            <pc:sldMk cId="3040109935" sldId="506"/>
            <ac:picMk id="1030" creationId="{C5F3AEDC-2091-47DE-8809-AFE7CDF4674C}"/>
          </ac:picMkLst>
        </pc:picChg>
        <pc:picChg chg="del">
          <ac:chgData name="梓畅 林" userId="b3c34d1b-7389-45d4-9b70-98ec1828b169" providerId="ADAL" clId="{54134CD4-200B-48B4-9540-1543976ACE7E}" dt="2022-12-20T09:21:52.489" v="5210" actId="478"/>
          <ac:picMkLst>
            <pc:docMk/>
            <pc:sldMk cId="3040109935" sldId="506"/>
            <ac:picMk id="1032" creationId="{257629E7-08B8-486F-917E-920029959F94}"/>
          </ac:picMkLst>
        </pc:picChg>
        <pc:picChg chg="add del">
          <ac:chgData name="梓畅 林" userId="b3c34d1b-7389-45d4-9b70-98ec1828b169" providerId="ADAL" clId="{54134CD4-200B-48B4-9540-1543976ACE7E}" dt="2022-12-20T10:25:26.554" v="5340"/>
          <ac:picMkLst>
            <pc:docMk/>
            <pc:sldMk cId="3040109935" sldId="506"/>
            <ac:picMk id="3074" creationId="{A9406E48-0A00-425A-A025-DC0F98A3B767}"/>
          </ac:picMkLst>
        </pc:picChg>
      </pc:sldChg>
    </pc:docChg>
  </pc:docChgLst>
  <pc:docChgLst>
    <pc:chgData name="林梓畅" userId="b3c34d1b-7389-45d4-9b70-98ec1828b169" providerId="ADAL" clId="{EBA2ADE1-816C-4CA3-8C74-79EAC54DE9F0}"/>
    <pc:docChg chg="delSld">
      <pc:chgData name="林梓畅" userId="b3c34d1b-7389-45d4-9b70-98ec1828b169" providerId="ADAL" clId="{EBA2ADE1-816C-4CA3-8C74-79EAC54DE9F0}" dt="2022-12-22T08:23:43.919" v="0" actId="2696"/>
      <pc:docMkLst>
        <pc:docMk/>
      </pc:docMkLst>
      <pc:sldChg chg="del">
        <pc:chgData name="林梓畅" userId="b3c34d1b-7389-45d4-9b70-98ec1828b169" providerId="ADAL" clId="{EBA2ADE1-816C-4CA3-8C74-79EAC54DE9F0}" dt="2022-12-22T08:23:43.919" v="0" actId="2696"/>
        <pc:sldMkLst>
          <pc:docMk/>
          <pc:sldMk cId="3058375815" sldId="501"/>
        </pc:sldMkLst>
      </pc:sldChg>
    </pc:docChg>
  </pc:docChgLst>
  <pc:docChgLst>
    <pc:chgData name="林梓畅" userId="b3c34d1b-7389-45d4-9b70-98ec1828b169" providerId="ADAL" clId="{EA69A0F9-92DE-4534-AE30-D54D0A634B2A}"/>
    <pc:docChg chg="undo custSel addSld delSld modSld">
      <pc:chgData name="林梓畅" userId="b3c34d1b-7389-45d4-9b70-98ec1828b169" providerId="ADAL" clId="{EA69A0F9-92DE-4534-AE30-D54D0A634B2A}" dt="2022-12-19T15:24:19.956" v="394" actId="478"/>
      <pc:docMkLst>
        <pc:docMk/>
      </pc:docMkLst>
      <pc:sldChg chg="modSp">
        <pc:chgData name="林梓畅" userId="b3c34d1b-7389-45d4-9b70-98ec1828b169" providerId="ADAL" clId="{EA69A0F9-92DE-4534-AE30-D54D0A634B2A}" dt="2022-12-19T14:53:43.896" v="16" actId="20577"/>
        <pc:sldMkLst>
          <pc:docMk/>
          <pc:sldMk cId="0" sldId="257"/>
        </pc:sldMkLst>
        <pc:spChg chg="mod">
          <ac:chgData name="林梓畅" userId="b3c34d1b-7389-45d4-9b70-98ec1828b169" providerId="ADAL" clId="{EA69A0F9-92DE-4534-AE30-D54D0A634B2A}" dt="2022-12-19T14:53:43.896" v="16" actId="20577"/>
          <ac:spMkLst>
            <pc:docMk/>
            <pc:sldMk cId="0" sldId="257"/>
            <ac:spMk id="5" creationId="{51229C65-DDF0-467A-8379-723DF1E894F2}"/>
          </ac:spMkLst>
        </pc:spChg>
      </pc:sldChg>
      <pc:sldChg chg="addSp delSp modSp delAnim modAnim">
        <pc:chgData name="林梓畅" userId="b3c34d1b-7389-45d4-9b70-98ec1828b169" providerId="ADAL" clId="{EA69A0F9-92DE-4534-AE30-D54D0A634B2A}" dt="2022-12-19T15:08:51.867" v="313" actId="478"/>
        <pc:sldMkLst>
          <pc:docMk/>
          <pc:sldMk cId="1583613796" sldId="446"/>
        </pc:sldMkLst>
        <pc:spChg chg="mod">
          <ac:chgData name="林梓畅" userId="b3c34d1b-7389-45d4-9b70-98ec1828b169" providerId="ADAL" clId="{EA69A0F9-92DE-4534-AE30-D54D0A634B2A}" dt="2022-12-19T14:54:24.485" v="61" actId="1076"/>
          <ac:spMkLst>
            <pc:docMk/>
            <pc:sldMk cId="1583613796" sldId="446"/>
            <ac:spMk id="2" creationId="{00000000-0000-0000-0000-000000000000}"/>
          </ac:spMkLst>
        </pc:spChg>
        <pc:spChg chg="del">
          <ac:chgData name="林梓畅" userId="b3c34d1b-7389-45d4-9b70-98ec1828b169" providerId="ADAL" clId="{EA69A0F9-92DE-4534-AE30-D54D0A634B2A}" dt="2022-12-19T14:55:10.392" v="68" actId="478"/>
          <ac:spMkLst>
            <pc:docMk/>
            <pc:sldMk cId="1583613796" sldId="446"/>
            <ac:spMk id="3" creationId="{A6DE33D3-DD6B-4736-B364-7A47718D51F6}"/>
          </ac:spMkLst>
        </pc:spChg>
        <pc:spChg chg="mod">
          <ac:chgData name="林梓畅" userId="b3c34d1b-7389-45d4-9b70-98ec1828b169" providerId="ADAL" clId="{EA69A0F9-92DE-4534-AE30-D54D0A634B2A}" dt="2022-12-19T15:08:50.561" v="312" actId="20577"/>
          <ac:spMkLst>
            <pc:docMk/>
            <pc:sldMk cId="1583613796" sldId="446"/>
            <ac:spMk id="5" creationId="{00000000-0000-0000-0000-000000000000}"/>
          </ac:spMkLst>
        </pc:spChg>
        <pc:spChg chg="del">
          <ac:chgData name="林梓畅" userId="b3c34d1b-7389-45d4-9b70-98ec1828b169" providerId="ADAL" clId="{EA69A0F9-92DE-4534-AE30-D54D0A634B2A}" dt="2022-12-19T15:01:17.788" v="123" actId="478"/>
          <ac:spMkLst>
            <pc:docMk/>
            <pc:sldMk cId="1583613796" sldId="446"/>
            <ac:spMk id="6" creationId="{931E5F81-3164-47FC-8269-237FEE8D341C}"/>
          </ac:spMkLst>
        </pc:spChg>
        <pc:grpChg chg="del">
          <ac:chgData name="林梓畅" userId="b3c34d1b-7389-45d4-9b70-98ec1828b169" providerId="ADAL" clId="{EA69A0F9-92DE-4534-AE30-D54D0A634B2A}" dt="2022-12-19T14:54:29.993" v="62" actId="478"/>
          <ac:grpSpMkLst>
            <pc:docMk/>
            <pc:sldMk cId="1583613796" sldId="446"/>
            <ac:grpSpMk id="15" creationId="{F13A92DD-A189-4564-9953-BA84B747BF78}"/>
          </ac:grpSpMkLst>
        </pc:grpChg>
        <pc:picChg chg="add mod">
          <ac:chgData name="林梓畅" userId="b3c34d1b-7389-45d4-9b70-98ec1828b169" providerId="ADAL" clId="{EA69A0F9-92DE-4534-AE30-D54D0A634B2A}" dt="2022-12-19T15:01:22.652" v="126" actId="1076"/>
          <ac:picMkLst>
            <pc:docMk/>
            <pc:sldMk cId="1583613796" sldId="446"/>
            <ac:picMk id="4" creationId="{F56DE676-376C-4F5F-8D07-059EB2081541}"/>
          </ac:picMkLst>
        </pc:picChg>
        <pc:picChg chg="add del mod">
          <ac:chgData name="林梓畅" userId="b3c34d1b-7389-45d4-9b70-98ec1828b169" providerId="ADAL" clId="{EA69A0F9-92DE-4534-AE30-D54D0A634B2A}" dt="2022-12-19T15:08:51.867" v="313" actId="478"/>
          <ac:picMkLst>
            <pc:docMk/>
            <pc:sldMk cId="1583613796" sldId="446"/>
            <ac:picMk id="7" creationId="{617B2FDE-6A38-4A89-86E1-5795AD725A2F}"/>
          </ac:picMkLst>
        </pc:picChg>
        <pc:picChg chg="add del mod">
          <ac:chgData name="林梓畅" userId="b3c34d1b-7389-45d4-9b70-98ec1828b169" providerId="ADAL" clId="{EA69A0F9-92DE-4534-AE30-D54D0A634B2A}" dt="2022-12-19T15:07:36.586" v="254"/>
          <ac:picMkLst>
            <pc:docMk/>
            <pc:sldMk cId="1583613796" sldId="446"/>
            <ac:picMk id="9" creationId="{795D847E-7A71-45DD-9BA9-812B0FC716FC}"/>
          </ac:picMkLst>
        </pc:picChg>
        <pc:picChg chg="add mod ord">
          <ac:chgData name="林梓畅" userId="b3c34d1b-7389-45d4-9b70-98ec1828b169" providerId="ADAL" clId="{EA69A0F9-92DE-4534-AE30-D54D0A634B2A}" dt="2022-12-19T15:01:20.568" v="125" actId="1076"/>
          <ac:picMkLst>
            <pc:docMk/>
            <pc:sldMk cId="1583613796" sldId="446"/>
            <ac:picMk id="14" creationId="{0988446B-93AF-4C1D-8350-C04A9ACF54A9}"/>
          </ac:picMkLst>
        </pc:picChg>
        <pc:picChg chg="add del mod">
          <ac:chgData name="林梓畅" userId="b3c34d1b-7389-45d4-9b70-98ec1828b169" providerId="ADAL" clId="{EA69A0F9-92DE-4534-AE30-D54D0A634B2A}" dt="2022-12-19T15:00:39.990" v="111" actId="478"/>
          <ac:picMkLst>
            <pc:docMk/>
            <pc:sldMk cId="1583613796" sldId="446"/>
            <ac:picMk id="17" creationId="{BB88D16D-20EB-4E31-B8BC-419CF9E58AC1}"/>
          </ac:picMkLst>
        </pc:picChg>
      </pc:sldChg>
      <pc:sldChg chg="modSp">
        <pc:chgData name="林梓畅" userId="b3c34d1b-7389-45d4-9b70-98ec1828b169" providerId="ADAL" clId="{EA69A0F9-92DE-4534-AE30-D54D0A634B2A}" dt="2022-12-19T15:06:38.996" v="247" actId="20577"/>
        <pc:sldMkLst>
          <pc:docMk/>
          <pc:sldMk cId="3114234294" sldId="451"/>
        </pc:sldMkLst>
        <pc:spChg chg="mod">
          <ac:chgData name="林梓畅" userId="b3c34d1b-7389-45d4-9b70-98ec1828b169" providerId="ADAL" clId="{EA69A0F9-92DE-4534-AE30-D54D0A634B2A}" dt="2022-12-19T15:06:38.996" v="247" actId="20577"/>
          <ac:spMkLst>
            <pc:docMk/>
            <pc:sldMk cId="3114234294" sldId="451"/>
            <ac:spMk id="3" creationId="{00000000-0000-0000-0000-000000000000}"/>
          </ac:spMkLst>
        </pc:spChg>
      </pc:sldChg>
      <pc:sldChg chg="modSp">
        <pc:chgData name="林梓畅" userId="b3c34d1b-7389-45d4-9b70-98ec1828b169" providerId="ADAL" clId="{EA69A0F9-92DE-4534-AE30-D54D0A634B2A}" dt="2022-12-19T15:10:56.959" v="355" actId="20577"/>
        <pc:sldMkLst>
          <pc:docMk/>
          <pc:sldMk cId="3192750474" sldId="467"/>
        </pc:sldMkLst>
        <pc:spChg chg="mod">
          <ac:chgData name="林梓畅" userId="b3c34d1b-7389-45d4-9b70-98ec1828b169" providerId="ADAL" clId="{EA69A0F9-92DE-4534-AE30-D54D0A634B2A}" dt="2022-12-19T15:10:56.959" v="355" actId="20577"/>
          <ac:spMkLst>
            <pc:docMk/>
            <pc:sldMk cId="3192750474" sldId="467"/>
            <ac:spMk id="4" creationId="{1000C7F1-BE29-4F3B-92CD-821AEAA1E00D}"/>
          </ac:spMkLst>
        </pc:spChg>
        <pc:spChg chg="mod">
          <ac:chgData name="林梓畅" userId="b3c34d1b-7389-45d4-9b70-98ec1828b169" providerId="ADAL" clId="{EA69A0F9-92DE-4534-AE30-D54D0A634B2A}" dt="2022-12-19T15:10:11.005" v="330" actId="1076"/>
          <ac:spMkLst>
            <pc:docMk/>
            <pc:sldMk cId="3192750474" sldId="467"/>
            <ac:spMk id="5" creationId="{806D329D-CDFD-455B-8899-FD94874CF229}"/>
          </ac:spMkLst>
        </pc:spChg>
      </pc:sldChg>
      <pc:sldChg chg="addSp delSp modSp add">
        <pc:chgData name="林梓畅" userId="b3c34d1b-7389-45d4-9b70-98ec1828b169" providerId="ADAL" clId="{EA69A0F9-92DE-4534-AE30-D54D0A634B2A}" dt="2022-12-19T15:24:19.956" v="394" actId="478"/>
        <pc:sldMkLst>
          <pc:docMk/>
          <pc:sldMk cId="3982000123" sldId="470"/>
        </pc:sldMkLst>
        <pc:spChg chg="add del mod">
          <ac:chgData name="林梓畅" userId="b3c34d1b-7389-45d4-9b70-98ec1828b169" providerId="ADAL" clId="{EA69A0F9-92DE-4534-AE30-D54D0A634B2A}" dt="2022-12-19T15:22:18.234" v="376" actId="478"/>
          <ac:spMkLst>
            <pc:docMk/>
            <pc:sldMk cId="3982000123" sldId="470"/>
            <ac:spMk id="3" creationId="{BAD316C0-7299-41AC-B607-4BE687145448}"/>
          </ac:spMkLst>
        </pc:spChg>
        <pc:spChg chg="del">
          <ac:chgData name="林梓畅" userId="b3c34d1b-7389-45d4-9b70-98ec1828b169" providerId="ADAL" clId="{EA69A0F9-92DE-4534-AE30-D54D0A634B2A}" dt="2022-12-19T15:23:00.913" v="377" actId="478"/>
          <ac:spMkLst>
            <pc:docMk/>
            <pc:sldMk cId="3982000123" sldId="470"/>
            <ac:spMk id="5" creationId="{00000000-0000-0000-0000-000000000000}"/>
          </ac:spMkLst>
        </pc:spChg>
        <pc:picChg chg="add mod">
          <ac:chgData name="林梓畅" userId="b3c34d1b-7389-45d4-9b70-98ec1828b169" providerId="ADAL" clId="{EA69A0F9-92DE-4534-AE30-D54D0A634B2A}" dt="2022-12-19T15:23:25.890" v="383" actId="14100"/>
          <ac:picMkLst>
            <pc:docMk/>
            <pc:sldMk cId="3982000123" sldId="470"/>
            <ac:picMk id="6" creationId="{A1A7E619-969F-439C-9BA0-D6190135CAE7}"/>
          </ac:picMkLst>
        </pc:picChg>
        <pc:picChg chg="del">
          <ac:chgData name="林梓畅" userId="b3c34d1b-7389-45d4-9b70-98ec1828b169" providerId="ADAL" clId="{EA69A0F9-92DE-4534-AE30-D54D0A634B2A}" dt="2022-12-19T15:23:01.436" v="378" actId="478"/>
          <ac:picMkLst>
            <pc:docMk/>
            <pc:sldMk cId="3982000123" sldId="470"/>
            <ac:picMk id="8" creationId="{02718473-F5F8-4866-9FAB-049B2D75A513}"/>
          </ac:picMkLst>
        </pc:picChg>
        <pc:picChg chg="add del mod modCrop">
          <ac:chgData name="林梓畅" userId="b3c34d1b-7389-45d4-9b70-98ec1828b169" providerId="ADAL" clId="{EA69A0F9-92DE-4534-AE30-D54D0A634B2A}" dt="2022-12-19T15:24:19.956" v="394" actId="478"/>
          <ac:picMkLst>
            <pc:docMk/>
            <pc:sldMk cId="3982000123" sldId="470"/>
            <ac:picMk id="9" creationId="{C7161EC4-59B7-45E0-BD7C-61723D46793B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200"/>
            </a:lvl1pPr>
          </a:lstStyle>
          <a:p>
            <a:pPr>
              <a:defRPr/>
            </a:pPr>
            <a:endParaRPr lang="en-US" altLang="zh-CN">
              <a:ea typeface="微软雅黑" panose="020B0503020204020204" pitchFamily="34" charset="-122"/>
            </a:endParaRPr>
          </a:p>
        </p:txBody>
      </p:sp>
      <p:sp>
        <p:nvSpPr>
          <p:cNvPr id="8499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pPr>
              <a:defRPr/>
            </a:pPr>
            <a:endParaRPr lang="en-US" altLang="zh-CN">
              <a:ea typeface="微软雅黑" panose="020B0503020204020204" pitchFamily="34" charset="-122"/>
            </a:endParaRPr>
          </a:p>
        </p:txBody>
      </p:sp>
      <p:sp>
        <p:nvSpPr>
          <p:cNvPr id="8499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1" sz="1200"/>
            </a:lvl1pPr>
          </a:lstStyle>
          <a:p>
            <a:pPr>
              <a:defRPr/>
            </a:pPr>
            <a:endParaRPr lang="en-US" altLang="zh-CN">
              <a:ea typeface="微软雅黑" panose="020B0503020204020204" pitchFamily="34" charset="-122"/>
            </a:endParaRPr>
          </a:p>
        </p:txBody>
      </p:sp>
      <p:sp>
        <p:nvSpPr>
          <p:cNvPr id="8499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pPr>
              <a:defRPr/>
            </a:pPr>
            <a:fld id="{6CA68E01-8E16-456C-9169-11DF1CF33BE1}" type="slidenum">
              <a:rPr lang="en-US" altLang="zh-CN">
                <a:ea typeface="微软雅黑" panose="020B0503020204020204" pitchFamily="34" charset="-122"/>
              </a:rPr>
              <a:pPr>
                <a:defRPr/>
              </a:pPr>
              <a:t>‹#›</a:t>
            </a:fld>
            <a:endParaRPr lang="en-US" altLang="zh-CN"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200"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39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839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839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1" sz="1200"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39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DE7420CE-B9AB-4D68-A2B3-3E586080677C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微软雅黑" panose="020B0503020204020204" pitchFamily="34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微软雅黑" panose="020B0503020204020204" pitchFamily="34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微软雅黑" panose="020B0503020204020204" pitchFamily="34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微软雅黑" panose="020B0503020204020204" pitchFamily="34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12ED14A-B3E2-425A-B0B3-A177B26B0501}" type="slidenum">
              <a:rPr lang="en-US" altLang="zh-CN" smtClean="0"/>
              <a:pPr/>
              <a:t>1</a:t>
            </a:fld>
            <a:endParaRPr lang="en-US" altLang="zh-CN"/>
          </a:p>
        </p:txBody>
      </p:sp>
      <p:sp>
        <p:nvSpPr>
          <p:cNvPr id="225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E7420CE-B9AB-4D68-A2B3-3E586080677C}" type="slidenum">
              <a:rPr lang="en-US" altLang="zh-CN" smtClean="0"/>
              <a:pPr>
                <a:defRPr/>
              </a:pPr>
              <a:t>32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67977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E7420CE-B9AB-4D68-A2B3-3E586080677C}" type="slidenum">
              <a:rPr lang="en-US" altLang="zh-CN" smtClean="0"/>
              <a:pPr>
                <a:defRPr/>
              </a:pPr>
              <a:t>33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37004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DE7420CE-B9AB-4D68-A2B3-3E586080677C}" type="slidenum">
              <a:rPr lang="en-US" altLang="zh-CN" smtClean="0"/>
              <a:pPr>
                <a:defRPr/>
              </a:pPr>
              <a:t>34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394000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6" descr="未标题-1 拷贝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95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13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137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F5D4924-AA54-47D3-894B-171E592B68D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6BEEDB-2A0B-4DC2-AB83-202671C8E20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2BFEB51-B069-4A9A-A1DA-570FDC46629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A9E370-7543-44F3-A299-79C3EEA9730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09020D9-156C-4CF0-A82B-CBEB7892675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114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17314A-B13F-4AF1-8CAE-C52665E3D5E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726DB7-EDA2-4AB9-8DA2-B602CB4991C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E8DF768-A72A-4946-89DF-656276D8820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8FEDAA1-D362-4B40-8C5C-82FA92CF914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5B22D35-26D7-4EEA-B120-D49CBAA38F2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9744476-AC96-4BCE-A41E-2164431D002D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7" descr="未标题-2 拷贝"/>
          <p:cNvPicPr>
            <a:picLocks noChangeAspect="1" noChangeArrowheads="1"/>
          </p:cNvPicPr>
          <p:nvPr userDrawn="1"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8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第二层</a:t>
            </a:r>
          </a:p>
          <a:p>
            <a:pPr lvl="2"/>
            <a:r>
              <a:rPr lang="zh-CN" altLang="en-US"/>
              <a:t>第三层</a:t>
            </a:r>
          </a:p>
          <a:p>
            <a:pPr lvl="3"/>
            <a:r>
              <a:rPr lang="zh-CN" altLang="en-US"/>
              <a:t>第四层</a:t>
            </a:r>
          </a:p>
          <a:p>
            <a:pPr lvl="4"/>
            <a:r>
              <a:rPr lang="zh-CN" altLang="en-US"/>
              <a:t>第五层</a:t>
            </a:r>
          </a:p>
        </p:txBody>
      </p:sp>
      <p:sp>
        <p:nvSpPr>
          <p:cNvPr id="2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1BC9BCF9-EAAB-44F6-A0CD-FFBD6AA0CDB0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微软雅黑" panose="020B0503020204020204" pitchFamily="34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imes New Roman" pitchFamily="18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微软雅黑" panose="020B0503020204020204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微软雅黑" panose="020B0503020204020204" pitchFamily="34" charset="-122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微软雅黑" panose="020B0503020204020204" pitchFamily="34" charset="-122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微软雅黑" panose="020B0503020204020204" pitchFamily="34" charset="-122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微软雅黑" panose="020B0503020204020204" pitchFamily="34" charset="-122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29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0">
            <a:extLst>
              <a:ext uri="{FF2B5EF4-FFF2-40B4-BE49-F238E27FC236}">
                <a16:creationId xmlns:a16="http://schemas.microsoft.com/office/drawing/2014/main" id="{51229C65-DDF0-467A-8379-723DF1E89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576" y="1340768"/>
            <a:ext cx="7772400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微软雅黑" panose="020B0503020204020204" pitchFamily="34" charset="-122"/>
                <a:cs typeface="+mj-cs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5pPr>
            <a:lvl6pPr marL="4572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6pPr>
            <a:lvl7pPr marL="9144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7pPr>
            <a:lvl8pPr marL="13716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8pPr>
            <a:lvl9pPr marL="1828800" algn="ctr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b="1" kern="0" dirty="0">
                <a:latin typeface="微软雅黑" panose="020B0503020204020204" pitchFamily="34" charset="-122"/>
              </a:rPr>
              <a:t>液压传动及控制</a:t>
            </a:r>
            <a:r>
              <a:rPr lang="en-US" altLang="zh-CN" b="1" kern="0" dirty="0">
                <a:latin typeface="微软雅黑" panose="020B0503020204020204" pitchFamily="34" charset="-122"/>
              </a:rPr>
              <a:t>I</a:t>
            </a:r>
            <a:br>
              <a:rPr lang="en-US" altLang="zh-CN" b="1" kern="0" dirty="0">
                <a:latin typeface="微软雅黑" panose="020B0503020204020204" pitchFamily="34" charset="-122"/>
              </a:rPr>
            </a:br>
            <a:r>
              <a:rPr lang="en-US" altLang="zh-CN" b="1" kern="0" dirty="0">
                <a:solidFill>
                  <a:srgbClr val="C00000"/>
                </a:solidFill>
                <a:latin typeface="微软雅黑" panose="020B0503020204020204" pitchFamily="34" charset="-122"/>
              </a:rPr>
              <a:t>— </a:t>
            </a:r>
            <a:r>
              <a:rPr lang="zh-CN" altLang="en-US" b="1" kern="0" dirty="0">
                <a:solidFill>
                  <a:srgbClr val="C00000"/>
                </a:solidFill>
                <a:latin typeface="微软雅黑" panose="020B0503020204020204" pitchFamily="34" charset="-122"/>
              </a:rPr>
              <a:t>典型液压系统</a:t>
            </a:r>
            <a:endParaRPr lang="en-US" b="1" kern="0" dirty="0">
              <a:solidFill>
                <a:srgbClr val="C0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EB28BBDF-BBC5-4C37-A271-DECBD12F0B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17848" y="4581128"/>
            <a:ext cx="7308304" cy="10801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Tx/>
              <a:buNone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eaLnBrk="1" hangingPunct="1"/>
            <a:r>
              <a:rPr lang="zh-CN" altLang="en-US" sz="2000" kern="0" dirty="0">
                <a:latin typeface="黑体" panose="02010609060101010101" pitchFamily="49" charset="-122"/>
                <a:ea typeface="黑体" panose="02010609060101010101" pitchFamily="49" charset="-122"/>
              </a:rPr>
              <a:t>浙江大学</a:t>
            </a:r>
            <a:endParaRPr lang="en-US" altLang="zh-CN" sz="2000" kern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zh-CN" altLang="en-US" sz="2000" kern="0" dirty="0">
                <a:latin typeface="黑体" panose="02010609060101010101" pitchFamily="49" charset="-122"/>
                <a:ea typeface="黑体" panose="02010609060101010101" pitchFamily="49" charset="-122"/>
              </a:rPr>
              <a:t>流体动力与机电系统国家重点实验室</a:t>
            </a:r>
            <a:endParaRPr lang="en-US" altLang="zh-CN" sz="2000" kern="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/>
            <a:r>
              <a:rPr lang="en-US" altLang="zh-CN" sz="2000" kern="0" dirty="0">
                <a:latin typeface="黑体" panose="02010609060101010101" pitchFamily="49" charset="-122"/>
                <a:ea typeface="黑体" panose="02010609060101010101" pitchFamily="49" charset="-122"/>
              </a:rPr>
              <a:t>2022.12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3872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特点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3AB5234-7766-49E0-B20E-1F792209F3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66373"/>
            <a:ext cx="9144000" cy="316563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7356166-4381-487B-B994-AC814B849E51}"/>
              </a:ext>
            </a:extLst>
          </p:cNvPr>
          <p:cNvSpPr/>
          <p:nvPr/>
        </p:nvSpPr>
        <p:spPr>
          <a:xfrm>
            <a:off x="251520" y="640748"/>
            <a:ext cx="8348464" cy="2807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“限压式变量叶片泵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调速阀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背压阀” 式调速回路，保证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稳定的低速运动、较好的速度刚性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较大的调速范围；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限压式变量泵和差动连接式液压缸来实现快进，滑台停止运动时换向阀使液压泵在低压下卸荷，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减少能量损耗；</a:t>
            </a:r>
            <a:endParaRPr lang="en-US" altLang="zh-CN" sz="20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两个工进速度都较低，采用电磁阀换接能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保证换接精度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；而快进与工进的换接使用行程阀和顺序阀，</a:t>
            </a:r>
            <a:r>
              <a:rPr lang="zh-CN" altLang="en-US" sz="20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动作可靠，换接精度比电气控制式高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3278086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注塑机电液比例控制系统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7356166-4381-487B-B994-AC814B849E51}"/>
              </a:ext>
            </a:extLst>
          </p:cNvPr>
          <p:cNvSpPr/>
          <p:nvPr/>
        </p:nvSpPr>
        <p:spPr>
          <a:xfrm>
            <a:off x="417290" y="774867"/>
            <a:ext cx="3888432" cy="3351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注塑机是塑料注射成型机的简称， 是热塑性塑料制品的成型加工设备。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由合模部件、 注射部件、 液压传动与控制系统及电气控制部分等组成</a:t>
            </a:r>
          </a:p>
        </p:txBody>
      </p:sp>
      <p:pic>
        <p:nvPicPr>
          <p:cNvPr id="6" name="Picture 13" descr="D:\教学\液压与气压传动\液压传动多媒体课件\液压课件\picture\chapter7\全动伺服控制注塑机1.gif">
            <a:extLst>
              <a:ext uri="{FF2B5EF4-FFF2-40B4-BE49-F238E27FC236}">
                <a16:creationId xmlns:a16="http://schemas.microsoft.com/office/drawing/2014/main" id="{7B414F8A-2D07-4154-A16D-B11553C1D5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4050" y="908720"/>
            <a:ext cx="3672406" cy="3150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11">
            <a:extLst>
              <a:ext uri="{FF2B5EF4-FFF2-40B4-BE49-F238E27FC236}">
                <a16:creationId xmlns:a16="http://schemas.microsoft.com/office/drawing/2014/main" id="{1944E08A-EB3E-44B3-BB13-666143296B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6492"/>
          <a:stretch>
            <a:fillRect/>
          </a:stretch>
        </p:blipFill>
        <p:spPr bwMode="auto">
          <a:xfrm>
            <a:off x="169221" y="4884205"/>
            <a:ext cx="8974780" cy="1778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94048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注塑机电液比例控制系统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7356166-4381-487B-B994-AC814B849E51}"/>
              </a:ext>
            </a:extLst>
          </p:cNvPr>
          <p:cNvSpPr/>
          <p:nvPr/>
        </p:nvSpPr>
        <p:spPr>
          <a:xfrm>
            <a:off x="324932" y="736765"/>
            <a:ext cx="8494135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采用电液比例阀对多级压力和多种速度进行控制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A12468C-36D0-44A8-A4F7-81325CC9A8FA}"/>
              </a:ext>
            </a:extLst>
          </p:cNvPr>
          <p:cNvSpPr txBox="1"/>
          <p:nvPr/>
        </p:nvSpPr>
        <p:spPr>
          <a:xfrm>
            <a:off x="4746017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注塑机液压系统图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6DAE7A1-B784-4626-8347-F78F692F14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148" y="1878489"/>
            <a:ext cx="6525852" cy="4486523"/>
          </a:xfrm>
          <a:prstGeom prst="rect">
            <a:avLst/>
          </a:prstGeom>
        </p:spPr>
      </p:pic>
      <p:sp>
        <p:nvSpPr>
          <p:cNvPr id="9" name="Text Box 8">
            <a:extLst>
              <a:ext uri="{FF2B5EF4-FFF2-40B4-BE49-F238E27FC236}">
                <a16:creationId xmlns:a16="http://schemas.microsoft.com/office/drawing/2014/main" id="{358E6117-9DAB-4C37-9F6D-676B83524D0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1520" y="1428173"/>
            <a:ext cx="3698875" cy="5013039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defPPr>
              <a:defRPr lang="en-US"/>
            </a:defPPr>
            <a:lvl1pPr marL="0" indent="0">
              <a:lnSpc>
                <a:spcPct val="200000"/>
              </a:lnSpc>
              <a:defRPr b="1">
                <a:solidFill>
                  <a:srgbClr val="FF0000"/>
                </a:solidFill>
                <a:latin typeface="Verdana" panose="020B060403050404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>
              <a:lnSpc>
                <a:spcPct val="150000"/>
              </a:lnSpc>
              <a:defRPr/>
            </a:pPr>
            <a:r>
              <a:rPr lang="zh-CN" altLang="en-US" sz="2400" b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液压系统工作循环：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合模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注射座前移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注射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保压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制品冷却及预塑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防流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注射座后退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顶出缸后退             </a:t>
            </a:r>
          </a:p>
        </p:txBody>
      </p:sp>
    </p:spTree>
    <p:extLst>
      <p:ext uri="{BB962C8B-B14F-4D97-AF65-F5344CB8AC3E}">
        <p14:creationId xmlns:p14="http://schemas.microsoft.com/office/powerpoint/2010/main" val="4195308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20060"/>
            <a:ext cx="554461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特点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A12468C-36D0-44A8-A4F7-81325CC9A8FA}"/>
              </a:ext>
            </a:extLst>
          </p:cNvPr>
          <p:cNvSpPr txBox="1"/>
          <p:nvPr/>
        </p:nvSpPr>
        <p:spPr>
          <a:xfrm>
            <a:off x="4746017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注塑机液压系统图</a:t>
            </a:r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DEF01B9-5587-4687-84DA-148459A30F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69695"/>
            <a:ext cx="9144000" cy="380577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2F80E66-3492-40D8-93F2-0C609C8C338A}"/>
              </a:ext>
            </a:extLst>
          </p:cNvPr>
          <p:cNvSpPr/>
          <p:nvPr/>
        </p:nvSpPr>
        <p:spPr>
          <a:xfrm>
            <a:off x="125760" y="654530"/>
            <a:ext cx="8892480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动作循环主要依靠行程开关切换电磁换向阀来实现。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 Box 8">
            <a:extLst>
              <a:ext uri="{FF2B5EF4-FFF2-40B4-BE49-F238E27FC236}">
                <a16:creationId xmlns:a16="http://schemas.microsoft.com/office/drawing/2014/main" id="{0F10BE4F-4073-4645-BE23-961C10D82C1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3528" y="1229325"/>
            <a:ext cx="8424936" cy="168905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defPPr>
              <a:defRPr lang="en-US"/>
            </a:defPPr>
            <a:lvl1pPr marL="0" indent="0">
              <a:lnSpc>
                <a:spcPct val="200000"/>
              </a:lnSpc>
              <a:defRPr b="1">
                <a:solidFill>
                  <a:srgbClr val="FF0000"/>
                </a:solidFill>
                <a:latin typeface="Verdana" panose="020B0604030504040204" pitchFamily="34" charset="0"/>
              </a:defRPr>
            </a:lvl1pPr>
            <a:lvl2pPr marL="742950" indent="-285750"/>
            <a:lvl3pPr marL="1143000" indent="-228600"/>
            <a:lvl4pPr marL="1600200" indent="-228600"/>
            <a:lvl5pPr marL="2057400" indent="-228600"/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</a:lvl9pPr>
          </a:lstStyle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压力和速度变化较多，比例控制系统简单</a:t>
            </a: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行程开关实现自动工作循环</a:t>
            </a:r>
            <a:endParaRPr lang="en-US" altLang="zh-CN" sz="2400" b="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  <a:defRPr/>
            </a:pP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保压阶段，</a:t>
            </a:r>
            <a:r>
              <a:rPr lang="zh-CN" altLang="en-US" sz="2400" b="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有溢流，耗能 </a:t>
            </a:r>
            <a:r>
              <a:rPr lang="zh-CN" altLang="en-US" sz="2400" b="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</a:p>
        </p:txBody>
      </p:sp>
    </p:spTree>
    <p:extLst>
      <p:ext uri="{BB962C8B-B14F-4D97-AF65-F5344CB8AC3E}">
        <p14:creationId xmlns:p14="http://schemas.microsoft.com/office/powerpoint/2010/main" val="315024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20060"/>
            <a:ext cx="554461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改进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A151BFC-F3A1-4D93-B20F-B2425044D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6680" y="2492896"/>
            <a:ext cx="4777320" cy="4255601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99C69816-E33A-4243-8990-2C0AFA154A2B}"/>
              </a:ext>
            </a:extLst>
          </p:cNvPr>
          <p:cNvSpPr/>
          <p:nvPr/>
        </p:nvSpPr>
        <p:spPr>
          <a:xfrm>
            <a:off x="395536" y="764704"/>
            <a:ext cx="8352928" cy="1689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可用容积调速回路取代，以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避免溢流损失和节流损失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电液比例压力调节泵实行压力控制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电液比例流量调节泵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实现速度控制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82642D5-3DA7-44B6-8B52-09B7EE56CB20}"/>
              </a:ext>
            </a:extLst>
          </p:cNvPr>
          <p:cNvSpPr/>
          <p:nvPr/>
        </p:nvSpPr>
        <p:spPr>
          <a:xfrm>
            <a:off x="371782" y="3297675"/>
            <a:ext cx="3994898" cy="27970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前置式节流器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2</a:t>
            </a: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、先导式压力阀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与恒压阀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构成泵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zh-CN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压力控制回路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比例节流阀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和恒流量阀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构成泵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5</a:t>
            </a:r>
            <a:r>
              <a:rPr lang="zh-CN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</a:t>
            </a:r>
            <a:r>
              <a:rPr lang="zh-CN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流量控制回路</a:t>
            </a:r>
            <a:endParaRPr lang="zh-CN" altLang="en-US" sz="2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2317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20060"/>
            <a:ext cx="554461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改进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A151BFC-F3A1-4D93-B20F-B2425044D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5448" y="2411991"/>
            <a:ext cx="4968552" cy="442594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82642D5-3DA7-44B6-8B52-09B7EE56CB20}"/>
              </a:ext>
            </a:extLst>
          </p:cNvPr>
          <p:cNvSpPr/>
          <p:nvPr/>
        </p:nvSpPr>
        <p:spPr>
          <a:xfrm>
            <a:off x="275647" y="727458"/>
            <a:ext cx="8664714" cy="1689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在流量控制阶段，泵的输出压力与负载相协调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：如负载变化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,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使阀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的压差偏大或偏小，则推动阀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3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左移或右移。使泵的排量减小或增大，最终使流量保持恒定。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288AB78-856F-4889-8DD3-2466DEDAEF96}"/>
              </a:ext>
            </a:extLst>
          </p:cNvPr>
          <p:cNvSpPr/>
          <p:nvPr/>
        </p:nvSpPr>
        <p:spPr>
          <a:xfrm>
            <a:off x="545423" y="4602562"/>
            <a:ext cx="3360249" cy="113505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anchor="ctr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泵的输出压力比负载压力高出一个阀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4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的压差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42582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5696" y="20060"/>
            <a:ext cx="554461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改进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A151BFC-F3A1-4D93-B20F-B2425044D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944" y="2322548"/>
            <a:ext cx="4968552" cy="4425949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82642D5-3DA7-44B6-8B52-09B7EE56CB20}"/>
              </a:ext>
            </a:extLst>
          </p:cNvPr>
          <p:cNvSpPr/>
          <p:nvPr/>
        </p:nvSpPr>
        <p:spPr>
          <a:xfrm>
            <a:off x="275647" y="727458"/>
            <a:ext cx="8664714" cy="1689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在压力控制阶段，泵输出流量接近于零，仅消耗极小的功率：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保压阶段系统压力达到阀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1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设定的最高压力时，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阀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6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左移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使泵排量迅速减小到接近于零，泵相应地变成高压小流量的工况</a:t>
            </a:r>
          </a:p>
        </p:txBody>
      </p:sp>
    </p:spTree>
    <p:extLst>
      <p:ext uri="{BB962C8B-B14F-4D97-AF65-F5344CB8AC3E}">
        <p14:creationId xmlns:p14="http://schemas.microsoft.com/office/powerpoint/2010/main" val="1953967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汽车起重机液压系统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3995936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汽车起重机液压回路</a:t>
            </a:r>
            <a:endParaRPr lang="zh-CN" altLang="en-US" sz="2000" dirty="0"/>
          </a:p>
        </p:txBody>
      </p:sp>
      <p:sp>
        <p:nvSpPr>
          <p:cNvPr id="8" name="文本框 4">
            <a:extLst>
              <a:ext uri="{FF2B5EF4-FFF2-40B4-BE49-F238E27FC236}">
                <a16:creationId xmlns:a16="http://schemas.microsoft.com/office/drawing/2014/main" id="{0A160D57-35BD-4560-B6A7-69241BD30C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3942" y="1796516"/>
            <a:ext cx="2625725" cy="44128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marL="457200" indent="-4572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9pPr>
          </a:lstStyle>
          <a:p>
            <a:pPr marL="0" indent="0">
              <a:lnSpc>
                <a:spcPct val="200000"/>
              </a:lnSpc>
              <a:defRPr/>
            </a:pPr>
            <a:r>
              <a:rPr lang="zh-CN" altLang="en-US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工作机构：</a:t>
            </a:r>
            <a:endParaRPr lang="en-US" altLang="zh-CN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Tx/>
              <a:buAutoNum type="circleNumDbPlain"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支腿 </a:t>
            </a:r>
          </a:p>
          <a:p>
            <a:pPr>
              <a:lnSpc>
                <a:spcPct val="200000"/>
              </a:lnSpc>
              <a:buFontTx/>
              <a:buAutoNum type="circleNumDbPlain"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回转机构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Tx/>
              <a:buAutoNum type="circleNumDbPlain"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伸缩机构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Tx/>
              <a:buAutoNum type="circleNumDbPlain"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变幅机构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200000"/>
              </a:lnSpc>
              <a:buFontTx/>
              <a:buAutoNum type="circleNumDbPlain"/>
              <a:defRPr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起降机构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A1F5A89-3A0F-4685-9CCE-99A4C0EE26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6634" y="1828232"/>
            <a:ext cx="4575550" cy="500908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B047B1E3-0D36-48F9-B5A5-3D329CCF6590}"/>
              </a:ext>
            </a:extLst>
          </p:cNvPr>
          <p:cNvSpPr/>
          <p:nvPr/>
        </p:nvSpPr>
        <p:spPr>
          <a:xfrm>
            <a:off x="467544" y="666963"/>
            <a:ext cx="8496943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液压起重机承载能力大， 可在有冲击、 振动和环境较差的条件下工作。 </a:t>
            </a:r>
          </a:p>
        </p:txBody>
      </p:sp>
    </p:spTree>
    <p:extLst>
      <p:ext uri="{BB962C8B-B14F-4D97-AF65-F5344CB8AC3E}">
        <p14:creationId xmlns:p14="http://schemas.microsoft.com/office/powerpoint/2010/main" val="31186690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汽车起重机液压系统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4860032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汽车起重机液压回路</a:t>
            </a:r>
            <a:endParaRPr lang="zh-CN" altLang="en-US" sz="20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0CC4A45-2C82-4147-951C-07678ABE3B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5446"/>
          <a:stretch/>
        </p:blipFill>
        <p:spPr>
          <a:xfrm>
            <a:off x="3491880" y="1673665"/>
            <a:ext cx="5796136" cy="485672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46ABC3A-6173-41C5-A9FB-9BC6E53267FE}"/>
              </a:ext>
            </a:extLst>
          </p:cNvPr>
          <p:cNvSpPr/>
          <p:nvPr/>
        </p:nvSpPr>
        <p:spPr>
          <a:xfrm>
            <a:off x="288032" y="1752502"/>
            <a:ext cx="4427984" cy="5013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前支腿和后支腿分别由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三位四通手动换向阀 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A 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和 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B 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控制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换向阀均采用 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M 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型中位机能， 且油路是串联的。每个液压缸的油路上均设有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双向锁紧回路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，以保证支腿被可靠地锁住，防止在起重作业时产生“软腿”现象或行车过程中支腿自行滑落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5D287E0-26D5-434E-81D7-860FE35E31BC}"/>
              </a:ext>
            </a:extLst>
          </p:cNvPr>
          <p:cNvSpPr/>
          <p:nvPr/>
        </p:nvSpPr>
        <p:spPr>
          <a:xfrm>
            <a:off x="288032" y="593638"/>
            <a:ext cx="8280920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支腿回路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：汽车起重机的底盘前后各有两条支腿， 每一条支腿由一个液压缸驱动。</a:t>
            </a:r>
          </a:p>
        </p:txBody>
      </p:sp>
    </p:spTree>
    <p:extLst>
      <p:ext uri="{BB962C8B-B14F-4D97-AF65-F5344CB8AC3E}">
        <p14:creationId xmlns:p14="http://schemas.microsoft.com/office/powerpoint/2010/main" val="28058137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汽车起重机液压系统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4860032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汽车起重机液压回路</a:t>
            </a:r>
            <a:endParaRPr lang="zh-CN" altLang="en-US" sz="20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0CC4A45-2C82-4147-951C-07678ABE3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474" y="702726"/>
            <a:ext cx="4494966" cy="583461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46ABC3A-6173-41C5-A9FB-9BC6E53267FE}"/>
              </a:ext>
            </a:extLst>
          </p:cNvPr>
          <p:cNvSpPr/>
          <p:nvPr/>
        </p:nvSpPr>
        <p:spPr>
          <a:xfrm>
            <a:off x="295079" y="836514"/>
            <a:ext cx="4494966" cy="55670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回转回路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：回转机构采用液压马达作为执行元件。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液压马达通过蜗轮蜗杆减速箱和内啮合齿轮驱动转盘。 转盘和液压马达的转速不高，就没有必要设置液压马达的制动回路。 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系统中只采用一个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三位四通手动换向阀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C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来控制转盘的正转、 反转和不动三种工况。</a:t>
            </a:r>
          </a:p>
        </p:txBody>
      </p:sp>
    </p:spTree>
    <p:extLst>
      <p:ext uri="{BB962C8B-B14F-4D97-AF65-F5344CB8AC3E}">
        <p14:creationId xmlns:p14="http://schemas.microsoft.com/office/powerpoint/2010/main" val="39820001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0060"/>
            <a:ext cx="9144000" cy="620688"/>
          </a:xfrm>
        </p:spPr>
        <p:txBody>
          <a:bodyPr/>
          <a:lstStyle/>
          <a:p>
            <a:r>
              <a:rPr lang="zh-CN" altLang="en-US" sz="3200">
                <a:latin typeface="微软雅黑" panose="020B0503020204020204" pitchFamily="34" charset="-122"/>
              </a:rPr>
              <a:t>目录</a:t>
            </a:r>
            <a:endParaRPr lang="en-US" sz="2000" b="1" dirty="0">
              <a:solidFill>
                <a:schemeClr val="accent2"/>
              </a:solidFill>
              <a:latin typeface="微软雅黑" panose="020B0503020204020204" pitchFamily="34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608" y="836712"/>
            <a:ext cx="6552728" cy="5400600"/>
          </a:xfrm>
        </p:spPr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zh-CN" altLang="en-US" sz="2800" b="1" dirty="0">
                <a:latin typeface="微软雅黑" panose="020B0503020204020204" pitchFamily="34" charset="-122"/>
              </a:rPr>
              <a:t>典型液压系统</a:t>
            </a:r>
            <a:endParaRPr lang="en-US" altLang="zh-CN" sz="2800" b="1" dirty="0">
              <a:latin typeface="微软雅黑" panose="020B0503020204020204" pitchFamily="34" charset="-122"/>
            </a:endParaRPr>
          </a:p>
          <a:p>
            <a:pPr marL="720000"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</a:rPr>
              <a:t>组合机床动力滑台液压系统</a:t>
            </a:r>
            <a:endParaRPr lang="en-US" altLang="zh-CN" sz="2800" dirty="0">
              <a:latin typeface="微软雅黑" panose="020B0503020204020204" pitchFamily="34" charset="-122"/>
            </a:endParaRPr>
          </a:p>
          <a:p>
            <a:pPr marL="720000"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</a:rPr>
              <a:t>注塑机电液比例控制系统</a:t>
            </a:r>
            <a:endParaRPr lang="en-US" altLang="zh-CN" sz="2800" dirty="0">
              <a:latin typeface="微软雅黑" panose="020B0503020204020204" pitchFamily="34" charset="-122"/>
            </a:endParaRPr>
          </a:p>
          <a:p>
            <a:pPr marL="720000"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</a:rPr>
              <a:t>汽车起重机液压系统</a:t>
            </a:r>
            <a:endParaRPr lang="en-US" altLang="zh-CN" sz="2800" dirty="0">
              <a:latin typeface="微软雅黑" panose="020B0503020204020204" pitchFamily="34" charset="-122"/>
            </a:endParaRPr>
          </a:p>
          <a:p>
            <a:pPr marL="720000"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</a:rPr>
              <a:t>挖掘机液压系统</a:t>
            </a:r>
            <a:endParaRPr lang="en-US" altLang="zh-CN" sz="2800" dirty="0">
              <a:latin typeface="微软雅黑" panose="020B0503020204020204" pitchFamily="34" charset="-122"/>
            </a:endParaRPr>
          </a:p>
          <a:p>
            <a:pPr marL="720000">
              <a:lnSpc>
                <a:spcPct val="150000"/>
              </a:lnSpc>
            </a:pPr>
            <a:r>
              <a:rPr lang="zh-CN" altLang="en-US" sz="2800" dirty="0">
                <a:latin typeface="微软雅黑" panose="020B0503020204020204" pitchFamily="34" charset="-122"/>
              </a:rPr>
              <a:t>飞机电静液作动器液压系统</a:t>
            </a:r>
            <a:endParaRPr lang="en-US" altLang="zh-CN" sz="2800" dirty="0">
              <a:latin typeface="微软雅黑" panose="020B0503020204020204" pitchFamily="34" charset="-122"/>
            </a:endParaRPr>
          </a:p>
          <a:p>
            <a:pPr marL="720000">
              <a:lnSpc>
                <a:spcPct val="150000"/>
              </a:lnSpc>
            </a:pPr>
            <a:endParaRPr lang="en-US" altLang="zh-CN" sz="2800" dirty="0">
              <a:latin typeface="微软雅黑" panose="020B0503020204020204" pitchFamily="34" charset="-122"/>
            </a:endParaRPr>
          </a:p>
          <a:p>
            <a:pPr marL="720000">
              <a:lnSpc>
                <a:spcPct val="150000"/>
              </a:lnSpc>
            </a:pPr>
            <a:endParaRPr lang="en-US" altLang="zh-CN" sz="2800" dirty="0">
              <a:latin typeface="微软雅黑" panose="020B0503020204020204" pitchFamily="34" charset="-122"/>
            </a:endParaRPr>
          </a:p>
          <a:p>
            <a:pPr marL="720000">
              <a:lnSpc>
                <a:spcPct val="150000"/>
              </a:lnSpc>
            </a:pPr>
            <a:endParaRPr lang="en-US" altLang="zh-CN" sz="2800" dirty="0">
              <a:latin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42342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汽车起重机液压系统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4860032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汽车起重机液压回路</a:t>
            </a:r>
            <a:endParaRPr lang="zh-CN" altLang="en-US" sz="20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0CC4A45-2C82-4147-951C-07678ABE3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474" y="702726"/>
            <a:ext cx="4494966" cy="583461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46ABC3A-6173-41C5-A9FB-9BC6E53267FE}"/>
              </a:ext>
            </a:extLst>
          </p:cNvPr>
          <p:cNvSpPr/>
          <p:nvPr/>
        </p:nvSpPr>
        <p:spPr>
          <a:xfrm>
            <a:off x="290098" y="980728"/>
            <a:ext cx="4494966" cy="4459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伸缩回路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：起重机的吊臂由基本臂和伸缩臂组成，伸缩臂套在基本臂之中。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用一个由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三位四通手动换向阀 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D 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控制的伸缩液压缸来驱动吊臂的伸出和缩回。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为防止因自重而使吊臂下落， 油路中设有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平衡回路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23079186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汽车起重机液压系统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4860032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汽车起重机液压回路</a:t>
            </a:r>
            <a:endParaRPr lang="zh-CN" altLang="en-US" sz="20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0CC4A45-2C82-4147-951C-07678ABE3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0474" y="702726"/>
            <a:ext cx="4494966" cy="583461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46ABC3A-6173-41C5-A9FB-9BC6E53267FE}"/>
              </a:ext>
            </a:extLst>
          </p:cNvPr>
          <p:cNvSpPr/>
          <p:nvPr/>
        </p:nvSpPr>
        <p:spPr>
          <a:xfrm>
            <a:off x="290826" y="980728"/>
            <a:ext cx="4239648" cy="44590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变幅回路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：吊臂变幅就是用一个液压缸来改变起重臂的角度。 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变幅液压缸由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三位四通手动换向阀 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E 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控制。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同样， 为防止在变幅作业时因自重而使吊臂下落， 在油路中设有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平衡回路。</a:t>
            </a:r>
          </a:p>
        </p:txBody>
      </p:sp>
    </p:spTree>
    <p:extLst>
      <p:ext uri="{BB962C8B-B14F-4D97-AF65-F5344CB8AC3E}">
        <p14:creationId xmlns:p14="http://schemas.microsoft.com/office/powerpoint/2010/main" val="1212612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汽车起重机液压系统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4860032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汽车起重机液压回路</a:t>
            </a:r>
            <a:endParaRPr lang="zh-CN" altLang="en-US" sz="2000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0CC4A45-2C82-4147-951C-07678ABE3B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7762" y="737523"/>
            <a:ext cx="4494966" cy="583461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46ABC3A-6173-41C5-A9FB-9BC6E53267FE}"/>
              </a:ext>
            </a:extLst>
          </p:cNvPr>
          <p:cNvSpPr/>
          <p:nvPr/>
        </p:nvSpPr>
        <p:spPr>
          <a:xfrm>
            <a:off x="118560" y="737523"/>
            <a:ext cx="4741472" cy="61210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起降回路：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起降机构是由大转矩液压马达带动的卷扬机。 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液压马达的正、 反转由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三位四通手动换向阀 </a:t>
            </a:r>
            <a:r>
              <a:rPr lang="en-US" altLang="zh-CN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F 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控制。 起升速度的调节是通过改变汽车发动机转速实现的。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在液压马达的回油路上设有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平衡回路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 防止重物自由落下；</a:t>
            </a:r>
            <a:endParaRPr lang="en-US" altLang="zh-CN" sz="24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还设有由单向节流阀和单作用闸缸组成的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制动回路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，避免卷扬机起停时产生溜车下滑现象。</a:t>
            </a:r>
            <a:endParaRPr lang="zh-CN" altLang="en-US" sz="2400" dirty="0">
              <a:solidFill>
                <a:srgbClr val="0070C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1324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696744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汽车起重机液压系统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B7F554-8FBE-48F3-A104-4ACD6D5D10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52736"/>
            <a:ext cx="9144000" cy="560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25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5976664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特点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F679EE8-013F-4BB2-9E4E-59C678DE24F7}"/>
              </a:ext>
            </a:extLst>
          </p:cNvPr>
          <p:cNvSpPr/>
          <p:nvPr/>
        </p:nvSpPr>
        <p:spPr>
          <a:xfrm>
            <a:off x="246903" y="657653"/>
            <a:ext cx="8892480" cy="6675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在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调压回路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 用安全阀限制系统最高压力。</a:t>
            </a:r>
            <a:b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在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调速回路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 用手动调节换向阀的开度大小来调整工作机构 （起降机构除外） 的速度， 方便灵活， 但劳动强度较大。</a:t>
            </a:r>
            <a:b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在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锁紧回路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 采用由液控单向阀构成的双向液压锁将前后支腿锁定在一定位置上， 工作可靠， 且有效时间长。</a:t>
            </a:r>
            <a:b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在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平衡回路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 采用经过改进的单向液控顺序阀作平衡阀， 以防止因重物自重而下降， 工作可靠； 但背压造成功率损耗。</a:t>
            </a:r>
            <a:b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在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多缸卸荷回路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 采用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 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型中位将油路串联起来，使工作机构既可单独动作也可同时动作； 但阀串接使泵卸荷压力加大。</a:t>
            </a:r>
            <a:b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在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制动回路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中， 采用由单向节流阀和单作用闸缸构成的制动器， 工作可靠， 且制动动作快， 松开动作慢， 确保安全。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b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66380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挖掘机液压系统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4716016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挖掘机液压系统</a:t>
            </a:r>
            <a:endParaRPr lang="zh-CN" altLang="en-US" sz="2000" dirty="0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93CB3A1E-B29C-42CB-A79E-68B7A5EC84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09305" y="2074575"/>
            <a:ext cx="5230478" cy="43908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3C4AB5B-64D4-47E6-8F4E-C70F7CD20336}"/>
              </a:ext>
            </a:extLst>
          </p:cNvPr>
          <p:cNvSpPr/>
          <p:nvPr/>
        </p:nvSpPr>
        <p:spPr>
          <a:xfrm>
            <a:off x="251520" y="649952"/>
            <a:ext cx="8712968" cy="1135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由发动机、液压系统、工作装置、行走装置和电气控制等部分组成，其液压系统是工程机械液压系统中最为复杂的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0CED525-EF25-4050-B1B3-A3D6EDE031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793" y="3226618"/>
            <a:ext cx="3832689" cy="3528392"/>
          </a:xfrm>
          <a:prstGeom prst="rect">
            <a:avLst/>
          </a:prstGeom>
        </p:spPr>
      </p:pic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DE16D160-6159-4143-95C2-E257D5C46E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2228179"/>
            <a:ext cx="2121712" cy="1575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48012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挖掘机液压系统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78CA72B-25B6-42EF-977E-EF232897767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7" r="29870" b="3436"/>
          <a:stretch/>
        </p:blipFill>
        <p:spPr>
          <a:xfrm>
            <a:off x="62619" y="1628800"/>
            <a:ext cx="3532836" cy="4627688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F83A550-41CC-4749-84A9-ADCE5E248C28}"/>
              </a:ext>
            </a:extLst>
          </p:cNvPr>
          <p:cNvSpPr txBox="1"/>
          <p:nvPr/>
        </p:nvSpPr>
        <p:spPr>
          <a:xfrm>
            <a:off x="62618" y="6335770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挖掘机液压系统主油路</a:t>
            </a:r>
            <a:endParaRPr lang="zh-CN" altLang="en-US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8F2679F-EF5C-4132-B415-DF8B6E170A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588" t="15511" b="31669"/>
          <a:stretch/>
        </p:blipFill>
        <p:spPr>
          <a:xfrm>
            <a:off x="3596680" y="1231009"/>
            <a:ext cx="5524450" cy="2037434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C599398-920E-40B8-86A1-C7E2B1FE12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237" t="18967" b="26699"/>
          <a:stretch/>
        </p:blipFill>
        <p:spPr>
          <a:xfrm>
            <a:off x="3743836" y="4280347"/>
            <a:ext cx="1214035" cy="2544844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AD348F39-528D-4084-8C14-5C89325D377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8974" r="28766" b="1"/>
          <a:stretch/>
        </p:blipFill>
        <p:spPr>
          <a:xfrm>
            <a:off x="5024294" y="3187526"/>
            <a:ext cx="4080305" cy="1183897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BA986467-DE67-42BF-B503-87C4771769A3}"/>
              </a:ext>
            </a:extLst>
          </p:cNvPr>
          <p:cNvSpPr txBox="1"/>
          <p:nvPr/>
        </p:nvSpPr>
        <p:spPr>
          <a:xfrm>
            <a:off x="5162222" y="4484015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挖掘机液压系统先导油路</a:t>
            </a:r>
            <a:endParaRPr lang="zh-CN" altLang="en-US" sz="20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406A98E-0447-4F2C-AF5B-71350A35C2A3}"/>
              </a:ext>
            </a:extLst>
          </p:cNvPr>
          <p:cNvSpPr/>
          <p:nvPr/>
        </p:nvSpPr>
        <p:spPr>
          <a:xfrm>
            <a:off x="251520" y="649952"/>
            <a:ext cx="8712968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包括驱动各执行元件的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主油路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和操纵、辅助作用的</a:t>
            </a:r>
            <a:r>
              <a:rPr lang="zh-CN" altLang="en-US" sz="24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先导油路</a:t>
            </a:r>
          </a:p>
        </p:txBody>
      </p:sp>
    </p:spTree>
    <p:extLst>
      <p:ext uri="{BB962C8B-B14F-4D97-AF65-F5344CB8AC3E}">
        <p14:creationId xmlns:p14="http://schemas.microsoft.com/office/powerpoint/2010/main" val="8451765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挖掘机主油路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17559D-D2DD-4C1A-9569-013B96F94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886" y="640748"/>
            <a:ext cx="5158542" cy="58976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EA5F6E5-E23D-4FAF-923B-99638402C903}"/>
              </a:ext>
            </a:extLst>
          </p:cNvPr>
          <p:cNvSpPr/>
          <p:nvPr/>
        </p:nvSpPr>
        <p:spPr>
          <a:xfrm>
            <a:off x="107504" y="828297"/>
            <a:ext cx="3857382" cy="54412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图示的系统</a:t>
            </a:r>
            <a:r>
              <a:rPr lang="zh-CN" altLang="en-US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基于负流量控制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，具有</a:t>
            </a:r>
            <a:r>
              <a:rPr lang="zh-CN" altLang="en-US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两个活塞泵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和两个组合在一个阀体内的阀组。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每个阀中第一部分（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DCV1a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DCV1b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）用于行驶马达，</a:t>
            </a:r>
            <a:r>
              <a:rPr lang="zh-CN" altLang="en-US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优先于其他装置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。行驶时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专用于左行走，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用于右行走，从而可以精确控制运动和直线跟踪。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DCV2a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DCV4a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DCV2b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DCV3b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DCV5b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分别用于控制回转、臂、辅助装置、动臂和铲斗。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DCV3a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DCV4b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专用于动臂和斗杆，流量需求较高。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CB5171-EB52-4024-BF62-84243B1F5E72}"/>
              </a:ext>
            </a:extLst>
          </p:cNvPr>
          <p:cNvSpPr txBox="1"/>
          <p:nvPr/>
        </p:nvSpPr>
        <p:spPr>
          <a:xfrm>
            <a:off x="4679504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典型挖掘机液压回路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219778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47664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挖掘机主油路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17559D-D2DD-4C1A-9569-013B96F94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4886" y="640748"/>
            <a:ext cx="5158542" cy="589767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FEA5F6E5-E23D-4FAF-923B-99638402C903}"/>
              </a:ext>
            </a:extLst>
          </p:cNvPr>
          <p:cNvSpPr/>
          <p:nvPr/>
        </p:nvSpPr>
        <p:spPr>
          <a:xfrm>
            <a:off x="107504" y="828297"/>
            <a:ext cx="3857382" cy="5856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当挖掘机同时进行多个动作时，左阀组（由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提供）专用于回转和斗杆，而右阀组（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提供）专用于动臂和铲斗。</a:t>
            </a:r>
            <a:r>
              <a:rPr lang="zh-CN" altLang="en-US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两个回路独立工作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，从而减少负载干扰和流量饱和的影响，同时提高能量效率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当动臂和斗杆需要最大速度时，</a:t>
            </a:r>
            <a:r>
              <a:rPr lang="zh-CN" altLang="en-US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辅助滑阀可以提供额外流量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，从而提高执行器速度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例如，动臂滑阀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DCV3a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参与动臂提升，而动臂下降仅通过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DCV3b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例如，斗杆通过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DCV4a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差动连接实现缸的快速伸出。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CB5171-EB52-4024-BF62-84243B1F5E72}"/>
              </a:ext>
            </a:extLst>
          </p:cNvPr>
          <p:cNvSpPr txBox="1"/>
          <p:nvPr/>
        </p:nvSpPr>
        <p:spPr>
          <a:xfrm>
            <a:off x="4679504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典型挖掘机液压回路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56408949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23728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挖掘机工作装置液压系统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7392F85-79BE-4E6A-8044-472BB063E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00"/>
          <a:stretch/>
        </p:blipFill>
        <p:spPr>
          <a:xfrm>
            <a:off x="2892694" y="875399"/>
            <a:ext cx="6251305" cy="557793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3995936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挖掘机工作装置液压回路</a:t>
            </a:r>
            <a:endParaRPr lang="zh-CN" altLang="en-US" sz="2000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5DB0738-FA53-4791-B830-8923495B5404}"/>
              </a:ext>
            </a:extLst>
          </p:cNvPr>
          <p:cNvSpPr txBox="1"/>
          <p:nvPr/>
        </p:nvSpPr>
        <p:spPr>
          <a:xfrm>
            <a:off x="179512" y="1565170"/>
            <a:ext cx="2713182" cy="41983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泵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：工作油进入单向阀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，经动臂选择阀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和单向阀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流向动臂保持阀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另一路工作油经优先阀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、单向阀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、斗杆选择阀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到达斗杆保持阀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，并打开锥阀，最终进入斗杆油缸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腔，斗杆收回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6ACA3CFB-A91C-4CCA-96B2-B2332577C26F}"/>
              </a:ext>
            </a:extLst>
          </p:cNvPr>
          <p:cNvSpPr/>
          <p:nvPr/>
        </p:nvSpPr>
        <p:spPr>
          <a:xfrm>
            <a:off x="172910" y="656772"/>
            <a:ext cx="4975154" cy="5810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同时操作动臂、斗杆和铲斗时</a:t>
            </a:r>
          </a:p>
        </p:txBody>
      </p:sp>
    </p:spTree>
    <p:extLst>
      <p:ext uri="{BB962C8B-B14F-4D97-AF65-F5344CB8AC3E}">
        <p14:creationId xmlns:p14="http://schemas.microsoft.com/office/powerpoint/2010/main" val="19882719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251520" y="764704"/>
            <a:ext cx="4464496" cy="48245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动力滑台是组合机床上</a:t>
            </a:r>
            <a:r>
              <a:rPr lang="zh-CN" altLang="en-US" sz="24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实现进给运动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的一种通用部件。</a:t>
            </a: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配上动力头和主轴箱后可以对工件完成各种孔加工、端面加工等工序。</a:t>
            </a:r>
            <a:endParaRPr lang="en-US" altLang="zh-CN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 eaLnBrk="1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液压动力滑台用液压缸驱动。</a:t>
            </a:r>
            <a:endParaRPr lang="en-US" altLang="zh-CN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760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组合机床动力滑台液压系统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56DE676-376C-4F5F-8D07-059EB20815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763" y="3321410"/>
            <a:ext cx="4056445" cy="3536590"/>
          </a:xfrm>
          <a:prstGeom prst="rect">
            <a:avLst/>
          </a:prstGeom>
        </p:spPr>
      </p:pic>
      <p:pic>
        <p:nvPicPr>
          <p:cNvPr id="14" name="图片 5123" descr="1201">
            <a:extLst>
              <a:ext uri="{FF2B5EF4-FFF2-40B4-BE49-F238E27FC236}">
                <a16:creationId xmlns:a16="http://schemas.microsoft.com/office/drawing/2014/main" id="{0988446B-93AF-4C1D-8350-C04A9ACF5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27"/>
          <a:stretch>
            <a:fillRect/>
          </a:stretch>
        </p:blipFill>
        <p:spPr bwMode="auto">
          <a:xfrm>
            <a:off x="5016190" y="869716"/>
            <a:ext cx="4091304" cy="24798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836137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3808" y="20060"/>
            <a:ext cx="5180112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挖掘机工作装置液压系统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7392F85-79BE-4E6A-8044-472BB063E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00"/>
          <a:stretch/>
        </p:blipFill>
        <p:spPr>
          <a:xfrm>
            <a:off x="2987824" y="836712"/>
            <a:ext cx="6156176" cy="549305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3995936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挖掘机工作装置液压回路</a:t>
            </a:r>
            <a:endParaRPr lang="zh-CN" altLang="en-US" sz="20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788EB35-E9EB-40CE-BB29-BEDB405BD760}"/>
              </a:ext>
            </a:extLst>
          </p:cNvPr>
          <p:cNvSpPr txBox="1"/>
          <p:nvPr/>
        </p:nvSpPr>
        <p:spPr>
          <a:xfrm>
            <a:off x="48025" y="866299"/>
            <a:ext cx="3240360" cy="3731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泵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：工作油开启单向阀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，经过动臂阀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流向动臂保持阀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，同时与经过动臂选择阀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工作油合流后到达动臂油缸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腔，实现动臂提升，动臂油缸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腔回油经过选择阀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回油箱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R2.</a:t>
            </a:r>
          </a:p>
        </p:txBody>
      </p:sp>
    </p:spTree>
    <p:extLst>
      <p:ext uri="{BB962C8B-B14F-4D97-AF65-F5344CB8AC3E}">
        <p14:creationId xmlns:p14="http://schemas.microsoft.com/office/powerpoint/2010/main" val="376535386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800" y="20060"/>
            <a:ext cx="5252120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挖掘机工作装置液压系统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7392F85-79BE-4E6A-8044-472BB063E8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00"/>
          <a:stretch/>
        </p:blipFill>
        <p:spPr>
          <a:xfrm>
            <a:off x="2987824" y="836712"/>
            <a:ext cx="6156176" cy="549305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8D3F0E4-5837-4F4A-B7AB-C8F911802280}"/>
              </a:ext>
            </a:extLst>
          </p:cNvPr>
          <p:cNvSpPr txBox="1"/>
          <p:nvPr/>
        </p:nvSpPr>
        <p:spPr>
          <a:xfrm>
            <a:off x="3995936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挖掘机工作装置液压回路</a:t>
            </a:r>
            <a:endParaRPr lang="zh-CN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3E5FBE4-10DB-44CA-A6CF-4C6F4150B7F3}"/>
              </a:ext>
            </a:extLst>
          </p:cNvPr>
          <p:cNvSpPr/>
          <p:nvPr/>
        </p:nvSpPr>
        <p:spPr>
          <a:xfrm>
            <a:off x="179512" y="897426"/>
            <a:ext cx="3062064" cy="55779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另一路工作油开启单向阀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，通过铲斗选择阀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，进入铲斗油缸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腔，铲斗收回，铲斗油缸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腔回油经过铲斗选择阀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回油箱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R2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另一路工作油开启单向阀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，经过斗杆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号选择阀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和斗杆保持阀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，与流经斗杆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号选择阀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的工作油合流，使斗杆油缸移动</a:t>
            </a:r>
          </a:p>
        </p:txBody>
      </p:sp>
    </p:spTree>
    <p:extLst>
      <p:ext uri="{BB962C8B-B14F-4D97-AF65-F5344CB8AC3E}">
        <p14:creationId xmlns:p14="http://schemas.microsoft.com/office/powerpoint/2010/main" val="17413968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51720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飞机电静液作动器液压系统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086A140-3083-4F90-B15C-6459024CE510}"/>
              </a:ext>
            </a:extLst>
          </p:cNvPr>
          <p:cNvSpPr/>
          <p:nvPr/>
        </p:nvSpPr>
        <p:spPr>
          <a:xfrm>
            <a:off x="149936" y="2551536"/>
            <a:ext cx="8305441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0100" lvl="1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发动机只产生电力，通过电缆将能量传输到各使用端的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EHA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A656D99-18BF-4BBB-ABB4-7EC6CAE2284B}"/>
              </a:ext>
            </a:extLst>
          </p:cNvPr>
          <p:cNvSpPr/>
          <p:nvPr/>
        </p:nvSpPr>
        <p:spPr>
          <a:xfrm>
            <a:off x="149936" y="702858"/>
            <a:ext cx="8559566" cy="1884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驱动飞机舵面偏转就犹如在台风中快速精准地控制一扇门一样，需要非常强大的推力和控制精度。集中式液压系统重量大，可靠性差。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电静液作动器（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Electro-Hydrostatic Actuator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EHA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）的分布式液压系统能够有效减轻重量，提高维护性和安全性。</a:t>
            </a:r>
          </a:p>
        </p:txBody>
      </p:sp>
      <p:pic>
        <p:nvPicPr>
          <p:cNvPr id="1032" name="Picture 8" descr="https://pics7.baidu.com/feed/96dda144ad345982049b8f5fcfdaa7abcaef849b.jpeg@f_auto?token=c7e815053281f6ef309b7cf424cfeec3">
            <a:extLst>
              <a:ext uri="{FF2B5EF4-FFF2-40B4-BE49-F238E27FC236}">
                <a16:creationId xmlns:a16="http://schemas.microsoft.com/office/drawing/2014/main" id="{257629E7-08B8-486F-917E-920029959F9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80"/>
          <a:stretch/>
        </p:blipFill>
        <p:spPr bwMode="auto">
          <a:xfrm>
            <a:off x="4417174" y="3417561"/>
            <a:ext cx="4540771" cy="3423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0B429883-5123-423B-962C-576D32E4E84E}"/>
              </a:ext>
            </a:extLst>
          </p:cNvPr>
          <p:cNvSpPr/>
          <p:nvPr/>
        </p:nvSpPr>
        <p:spPr>
          <a:xfrm>
            <a:off x="4788049" y="5655710"/>
            <a:ext cx="4378122" cy="499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分布式电静液作动器布局示意图</a:t>
            </a:r>
          </a:p>
        </p:txBody>
      </p:sp>
      <p:pic>
        <p:nvPicPr>
          <p:cNvPr id="14" name="Picture 2" descr="电静液作动器：多电飞机的强健肌肉">
            <a:extLst>
              <a:ext uri="{FF2B5EF4-FFF2-40B4-BE49-F238E27FC236}">
                <a16:creationId xmlns:a16="http://schemas.microsoft.com/office/drawing/2014/main" id="{4C572867-0411-4047-BDC5-E15F57C042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755"/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24569"/>
          <a:stretch/>
        </p:blipFill>
        <p:spPr bwMode="auto">
          <a:xfrm>
            <a:off x="1517480" y="3015220"/>
            <a:ext cx="7416382" cy="3822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83031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712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飞机电静液作动器液压系统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999365E-8896-456A-BF0F-FAD4E43D7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924" y="4139697"/>
            <a:ext cx="6156176" cy="234521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4CCB494-FC77-4813-952B-CE73E11F370A}"/>
              </a:ext>
            </a:extLst>
          </p:cNvPr>
          <p:cNvSpPr/>
          <p:nvPr/>
        </p:nvSpPr>
        <p:spPr>
          <a:xfrm>
            <a:off x="213792" y="764704"/>
            <a:ext cx="8606680" cy="14229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主要由控制单元（包括功率控制单元 、电子控制单元） 、可调速电机 、定排量高转速双向泵 、蓄能器（补油油箱） 、单向阀 、旁通阀 、安全阀 、作动筒 、传感器等模块构成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6C6A08D2-B54A-4248-9DD3-6952D39B4536}"/>
              </a:ext>
            </a:extLst>
          </p:cNvPr>
          <p:cNvSpPr/>
          <p:nvPr/>
        </p:nvSpPr>
        <p:spPr>
          <a:xfrm>
            <a:off x="484006" y="2187658"/>
            <a:ext cx="8266012" cy="1884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蓄能器主要为油路补油，并为泵提供吸油压力，防止气泡产生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２个安全阀用来保护油路 ，防止油路压力过高损坏元件；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旁通阀用于实现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EHA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的零负载运行或允许系统出故障时直接导通泵的出油口和吸油口 ，保护电机和液压泵 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62737CB1-6CAC-4D5D-8A7E-A7DAA62F5F16}"/>
              </a:ext>
            </a:extLst>
          </p:cNvPr>
          <p:cNvSpPr/>
          <p:nvPr/>
        </p:nvSpPr>
        <p:spPr>
          <a:xfrm>
            <a:off x="2328071" y="6358568"/>
            <a:ext cx="4378122" cy="499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电静液作动器液压回路</a:t>
            </a:r>
          </a:p>
        </p:txBody>
      </p:sp>
    </p:spTree>
    <p:extLst>
      <p:ext uri="{BB962C8B-B14F-4D97-AF65-F5344CB8AC3E}">
        <p14:creationId xmlns:p14="http://schemas.microsoft.com/office/powerpoint/2010/main" val="336656329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23721" y="20060"/>
            <a:ext cx="6164703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飞机电静液作动器液压系统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3290B691-2330-4903-B0E0-ED3F2B69EE52}"/>
              </a:ext>
            </a:extLst>
          </p:cNvPr>
          <p:cNvSpPr/>
          <p:nvPr/>
        </p:nvSpPr>
        <p:spPr>
          <a:xfrm>
            <a:off x="107504" y="838011"/>
            <a:ext cx="8822754" cy="14229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工作原理：伺服电机驱动双向液压泵旋转，产生高压油流入作动筒，活塞杆在压差的作用下克服负载，推动飞机舵面偏转；通过传感器反馈作动器的位移，控制电机的转速和方向，就能实现舵面偏转的动态控制。</a:t>
            </a:r>
          </a:p>
        </p:txBody>
      </p:sp>
      <p:pic>
        <p:nvPicPr>
          <p:cNvPr id="11" name="Picture 2" descr="https://p0.itc.cn/q_70/images03/20211224/a3e620e2f06d4f97a4b55c0c4febd7e3.jpeg">
            <a:extLst>
              <a:ext uri="{FF2B5EF4-FFF2-40B4-BE49-F238E27FC236}">
                <a16:creationId xmlns:a16="http://schemas.microsoft.com/office/drawing/2014/main" id="{4C16CF1A-DD47-4ED8-9C5A-67392CFAE8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4544" y="2512956"/>
            <a:ext cx="7414912" cy="4345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1099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1">
            <a:extLst>
              <a:ext uri="{FF2B5EF4-FFF2-40B4-BE49-F238E27FC236}">
                <a16:creationId xmlns:a16="http://schemas.microsoft.com/office/drawing/2014/main" id="{1000C7F1-BE29-4F3B-92CD-821AEAA1E0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47664" y="2564904"/>
            <a:ext cx="6048672" cy="9221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200000"/>
              </a:lnSpc>
            </a:pP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10 - 1</a:t>
            </a: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3200" b="1" dirty="0"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endParaRPr lang="en-US" altLang="zh-CN" sz="3200" dirty="0"/>
          </a:p>
        </p:txBody>
      </p:sp>
      <p:sp>
        <p:nvSpPr>
          <p:cNvPr id="5" name="Rectangle 12">
            <a:extLst>
              <a:ext uri="{FF2B5EF4-FFF2-40B4-BE49-F238E27FC236}">
                <a16:creationId xmlns:a16="http://schemas.microsoft.com/office/drawing/2014/main" id="{806D329D-CDFD-455B-8899-FD94874CF2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47864" y="620688"/>
            <a:ext cx="21590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algn="ctr" eaLnBrk="1" hangingPunct="1">
              <a:defRPr/>
            </a:pPr>
            <a:r>
              <a:rPr lang="zh-CN" altLang="en-US" sz="2800" b="1" dirty="0">
                <a:solidFill>
                  <a:srgbClr val="FF0000"/>
                </a:solidFill>
                <a:latin typeface="+mj-ea"/>
                <a:ea typeface="+mj-ea"/>
              </a:rPr>
              <a:t>作业</a:t>
            </a:r>
          </a:p>
        </p:txBody>
      </p:sp>
    </p:spTree>
    <p:extLst>
      <p:ext uri="{BB962C8B-B14F-4D97-AF65-F5344CB8AC3E}">
        <p14:creationId xmlns:p14="http://schemas.microsoft.com/office/powerpoint/2010/main" val="3192750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760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组合机床动力滑台液压系统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711DE12-C345-4C2E-9C16-11A27E34CA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65"/>
          <a:stretch/>
        </p:blipFill>
        <p:spPr>
          <a:xfrm>
            <a:off x="4123600" y="1269377"/>
            <a:ext cx="4992681" cy="537518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2718473-F5F8-4866-9FAB-049B2D75A51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-8668"/>
          <a:stretch/>
        </p:blipFill>
        <p:spPr>
          <a:xfrm>
            <a:off x="498327" y="1609419"/>
            <a:ext cx="3394820" cy="1656184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7F40A2D-FA07-4D37-B571-912B392CE646}"/>
              </a:ext>
            </a:extLst>
          </p:cNvPr>
          <p:cNvSpPr txBox="1"/>
          <p:nvPr/>
        </p:nvSpPr>
        <p:spPr>
          <a:xfrm>
            <a:off x="4746017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动力滑台液压系统图</a:t>
            </a:r>
            <a:endParaRPr lang="zh-CN" altLang="en-US" sz="20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C413277-A338-4B64-86F8-5853118A2F3F}"/>
              </a:ext>
            </a:extLst>
          </p:cNvPr>
          <p:cNvSpPr/>
          <p:nvPr/>
        </p:nvSpPr>
        <p:spPr>
          <a:xfrm>
            <a:off x="5329662" y="980728"/>
            <a:ext cx="1618602" cy="6206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02F9D6-A432-436D-8132-6D84C878F520}"/>
              </a:ext>
            </a:extLst>
          </p:cNvPr>
          <p:cNvSpPr txBox="1">
            <a:spLocks/>
          </p:cNvSpPr>
          <p:nvPr/>
        </p:nvSpPr>
        <p:spPr bwMode="auto">
          <a:xfrm>
            <a:off x="147114" y="686589"/>
            <a:ext cx="6801149" cy="11655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“快进→工进→停留→快退→停止”工作循环</a:t>
            </a:r>
            <a:endParaRPr lang="en-US" altLang="zh-CN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A111D43-596A-45F1-AB4F-F1FF97EEC2AE}"/>
              </a:ext>
            </a:extLst>
          </p:cNvPr>
          <p:cNvSpPr/>
          <p:nvPr/>
        </p:nvSpPr>
        <p:spPr>
          <a:xfrm>
            <a:off x="163575" y="3429000"/>
            <a:ext cx="3729571" cy="1689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lnSpc>
                <a:spcPct val="150000"/>
              </a:lnSpc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采用“</a:t>
            </a:r>
            <a:r>
              <a:rPr lang="zh-CN" altLang="en-US" sz="24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限压式变量叶片泵</a:t>
            </a:r>
            <a:r>
              <a:rPr lang="en-US" altLang="zh-CN" sz="24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调速阀</a:t>
            </a:r>
            <a:r>
              <a:rPr lang="en-US" altLang="zh-CN" sz="24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背压阀</a:t>
            </a: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” 式调速回路。</a:t>
            </a:r>
          </a:p>
        </p:txBody>
      </p:sp>
    </p:spTree>
    <p:extLst>
      <p:ext uri="{BB962C8B-B14F-4D97-AF65-F5344CB8AC3E}">
        <p14:creationId xmlns:p14="http://schemas.microsoft.com/office/powerpoint/2010/main" val="3699843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760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组合机床动力滑台液压系统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D228955-A84E-426E-B4E6-7289554CE0F3}"/>
              </a:ext>
            </a:extLst>
          </p:cNvPr>
          <p:cNvSpPr/>
          <p:nvPr/>
        </p:nvSpPr>
        <p:spPr>
          <a:xfrm>
            <a:off x="251520" y="2044309"/>
            <a:ext cx="3456384" cy="2346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快速前进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：电磁铁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1YA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通电，换向阀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左位接入， 顺序阀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关闭，液压缸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差动连接， 变量泵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输出最大流量。 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A02F9D6-A432-436D-8132-6D84C878F520}"/>
              </a:ext>
            </a:extLst>
          </p:cNvPr>
          <p:cNvSpPr txBox="1">
            <a:spLocks/>
          </p:cNvSpPr>
          <p:nvPr/>
        </p:nvSpPr>
        <p:spPr bwMode="auto">
          <a:xfrm>
            <a:off x="147115" y="686589"/>
            <a:ext cx="3667224" cy="11655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+mn-lt"/>
                <a:ea typeface="+mn-ea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  <a:ea typeface="+mn-ea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sz="24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“快进→工进→停留→快退→停止”工作循环</a:t>
            </a:r>
            <a:endParaRPr lang="en-US" altLang="zh-CN" sz="24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2">
            <a:extLst>
              <a:ext uri="{FF2B5EF4-FFF2-40B4-BE49-F238E27FC236}">
                <a16:creationId xmlns:a16="http://schemas.microsoft.com/office/drawing/2014/main" id="{B2C51F9E-C7C4-49A5-91D6-8E3E6632C1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38" t="22072" r="39561" b="19695"/>
          <a:stretch>
            <a:fillRect/>
          </a:stretch>
        </p:blipFill>
        <p:spPr bwMode="auto">
          <a:xfrm>
            <a:off x="3918745" y="870522"/>
            <a:ext cx="5225256" cy="59674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4">
            <a:extLst>
              <a:ext uri="{FF2B5EF4-FFF2-40B4-BE49-F238E27FC236}">
                <a16:creationId xmlns:a16="http://schemas.microsoft.com/office/drawing/2014/main" id="{217F0C57-2F7D-435E-ADAE-3C3488CA60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444649" y="5709643"/>
            <a:ext cx="699351" cy="555670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24769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760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组合机床动力滑台液压系统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7F40A2D-FA07-4D37-B571-912B392CE646}"/>
              </a:ext>
            </a:extLst>
          </p:cNvPr>
          <p:cNvSpPr txBox="1"/>
          <p:nvPr/>
        </p:nvSpPr>
        <p:spPr>
          <a:xfrm>
            <a:off x="4746017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动力滑台液压系统图</a:t>
            </a:r>
            <a:endParaRPr lang="zh-CN" altLang="en-US" sz="20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41B07AE-CD9E-4CE9-A10B-F104EE5A5EC3}"/>
              </a:ext>
            </a:extLst>
          </p:cNvPr>
          <p:cNvSpPr/>
          <p:nvPr/>
        </p:nvSpPr>
        <p:spPr>
          <a:xfrm>
            <a:off x="251521" y="911271"/>
            <a:ext cx="3672408" cy="2807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一次工作进给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 挡块压下行程阀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8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，系统压力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en-US" altLang="zh-CN" sz="2000" kern="0" baseline="-25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升高， 顺序阀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打开，右腔油液回油箱；调速阀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调速，变量泵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流量与调速阀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相适应。</a:t>
            </a:r>
          </a:p>
        </p:txBody>
      </p:sp>
      <p:pic>
        <p:nvPicPr>
          <p:cNvPr id="10" name="图片 2">
            <a:extLst>
              <a:ext uri="{FF2B5EF4-FFF2-40B4-BE49-F238E27FC236}">
                <a16:creationId xmlns:a16="http://schemas.microsoft.com/office/drawing/2014/main" id="{4D5A8708-CF68-4144-BC90-665C79248F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995" t="24249" r="37997" b="17641"/>
          <a:stretch>
            <a:fillRect/>
          </a:stretch>
        </p:blipFill>
        <p:spPr bwMode="auto">
          <a:xfrm>
            <a:off x="4181024" y="893127"/>
            <a:ext cx="4906797" cy="5582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5">
            <a:extLst>
              <a:ext uri="{FF2B5EF4-FFF2-40B4-BE49-F238E27FC236}">
                <a16:creationId xmlns:a16="http://schemas.microsoft.com/office/drawing/2014/main" id="{8F448B40-1DB4-4DF8-A399-36B0A2BF39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24143" y="5437355"/>
            <a:ext cx="519857" cy="785628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5141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760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组合机床动力滑台液压系统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7F40A2D-FA07-4D37-B571-912B392CE646}"/>
              </a:ext>
            </a:extLst>
          </p:cNvPr>
          <p:cNvSpPr txBox="1"/>
          <p:nvPr/>
        </p:nvSpPr>
        <p:spPr>
          <a:xfrm>
            <a:off x="4746017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动力滑台液压系统图</a:t>
            </a:r>
            <a:endParaRPr lang="zh-CN" altLang="en-US" sz="2000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D228955-A84E-426E-B4E6-7289554CE0F3}"/>
              </a:ext>
            </a:extLst>
          </p:cNvPr>
          <p:cNvSpPr/>
          <p:nvPr/>
        </p:nvSpPr>
        <p:spPr>
          <a:xfrm>
            <a:off x="233265" y="3789040"/>
            <a:ext cx="3667224" cy="2346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停留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：滑台碰上固定挡块不再前进， 系统压力进一步升高、 压力继电器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经时间继电器 （未示出） 按预定停留时间发出信号后终止。</a:t>
            </a:r>
          </a:p>
        </p:txBody>
      </p:sp>
      <p:pic>
        <p:nvPicPr>
          <p:cNvPr id="9" name="图片 2">
            <a:extLst>
              <a:ext uri="{FF2B5EF4-FFF2-40B4-BE49-F238E27FC236}">
                <a16:creationId xmlns:a16="http://schemas.microsoft.com/office/drawing/2014/main" id="{150AA377-9606-431B-9EEF-1AAF8F238B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06" t="21788" r="39209" b="19836"/>
          <a:stretch>
            <a:fillRect/>
          </a:stretch>
        </p:blipFill>
        <p:spPr bwMode="auto">
          <a:xfrm>
            <a:off x="3972877" y="922733"/>
            <a:ext cx="5172054" cy="54438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70D922C-DA00-4609-8120-E71B4D812F2B}"/>
              </a:ext>
            </a:extLst>
          </p:cNvPr>
          <p:cNvSpPr/>
          <p:nvPr/>
        </p:nvSpPr>
        <p:spPr>
          <a:xfrm>
            <a:off x="276325" y="836712"/>
            <a:ext cx="3667224" cy="28079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二次工作进给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：一次工作进给结束， 挡块压下行程开关， 电磁铁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3YA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通电，顺序阀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仍打开， 由调速阀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调速，变量泵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输出流量与调速阀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的开口相适应</a:t>
            </a:r>
          </a:p>
        </p:txBody>
      </p:sp>
      <p:sp>
        <p:nvSpPr>
          <p:cNvPr id="11" name="矩形 5">
            <a:extLst>
              <a:ext uri="{FF2B5EF4-FFF2-40B4-BE49-F238E27FC236}">
                <a16:creationId xmlns:a16="http://schemas.microsoft.com/office/drawing/2014/main" id="{FD211AD6-3BE7-4879-9943-AB3C52A198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40316" y="5325600"/>
            <a:ext cx="903684" cy="109537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219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760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组合机床动力滑台液压系统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7F40A2D-FA07-4D37-B571-912B392CE646}"/>
              </a:ext>
            </a:extLst>
          </p:cNvPr>
          <p:cNvSpPr txBox="1"/>
          <p:nvPr/>
        </p:nvSpPr>
        <p:spPr>
          <a:xfrm>
            <a:off x="4746017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动力滑台液压系统图</a:t>
            </a:r>
            <a:endParaRPr lang="zh-CN" altLang="en-US" sz="2000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3DAA1BC-139B-41D2-BF86-CDC4D4E9464C}"/>
              </a:ext>
            </a:extLst>
          </p:cNvPr>
          <p:cNvSpPr/>
          <p:nvPr/>
        </p:nvSpPr>
        <p:spPr>
          <a:xfrm>
            <a:off x="239827" y="1053069"/>
            <a:ext cx="3667224" cy="1884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快退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：时间继电器发出信号， 电磁铁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1YA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断电、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2YA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通电，系统压力下降， 变量泵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14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流量增大。</a:t>
            </a:r>
          </a:p>
        </p:txBody>
      </p:sp>
      <p:pic>
        <p:nvPicPr>
          <p:cNvPr id="13" name="图片 2">
            <a:extLst>
              <a:ext uri="{FF2B5EF4-FFF2-40B4-BE49-F238E27FC236}">
                <a16:creationId xmlns:a16="http://schemas.microsoft.com/office/drawing/2014/main" id="{C06EE858-2201-41AD-BBA8-E214FC2499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8" t="22385" r="39655" b="19244"/>
          <a:stretch>
            <a:fillRect/>
          </a:stretch>
        </p:blipFill>
        <p:spPr bwMode="auto">
          <a:xfrm>
            <a:off x="3907051" y="836711"/>
            <a:ext cx="4980965" cy="5638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矩形 5">
            <a:extLst>
              <a:ext uri="{FF2B5EF4-FFF2-40B4-BE49-F238E27FC236}">
                <a16:creationId xmlns:a16="http://schemas.microsoft.com/office/drawing/2014/main" id="{29926723-609C-4724-B1B0-3020FCFE53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40316" y="5367361"/>
            <a:ext cx="903684" cy="1095375"/>
          </a:xfrm>
          <a:prstGeom prst="rect">
            <a:avLst/>
          </a:prstGeom>
          <a:solidFill>
            <a:schemeClr val="bg1"/>
          </a:solidFill>
          <a:ln w="9525" algn="ctr">
            <a:solidFill>
              <a:schemeClr val="bg1"/>
            </a:solidFill>
            <a:round/>
            <a:headEnd/>
            <a:tailEnd/>
          </a:ln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宋体" panose="02010600030101010101" pitchFamily="2" charset="-122"/>
              </a:defRPr>
            </a:lvl9pPr>
          </a:lstStyle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715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11760" y="20060"/>
            <a:ext cx="6476256" cy="620688"/>
          </a:xfrm>
        </p:spPr>
        <p:txBody>
          <a:bodyPr/>
          <a:lstStyle/>
          <a:p>
            <a:r>
              <a:rPr lang="zh-CN" altLang="en-US" sz="3200" dirty="0">
                <a:latin typeface="微软雅黑" panose="020B0503020204020204" pitchFamily="34" charset="-122"/>
              </a:rPr>
              <a:t>组合机床动力滑台液压系统</a:t>
            </a:r>
            <a:endParaRPr 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7F40A2D-FA07-4D37-B571-912B392CE646}"/>
              </a:ext>
            </a:extLst>
          </p:cNvPr>
          <p:cNvSpPr txBox="1"/>
          <p:nvPr/>
        </p:nvSpPr>
        <p:spPr>
          <a:xfrm>
            <a:off x="4746017" y="6475363"/>
            <a:ext cx="41654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动力滑台液压系统图</a:t>
            </a:r>
            <a:endParaRPr lang="zh-CN" altLang="en-US" sz="2000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C9D1314-BAC9-48F5-87B9-2557BC82E77E}"/>
              </a:ext>
            </a:extLst>
          </p:cNvPr>
          <p:cNvSpPr/>
          <p:nvPr/>
        </p:nvSpPr>
        <p:spPr>
          <a:xfrm>
            <a:off x="251520" y="1082717"/>
            <a:ext cx="3667224" cy="2346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2000" kern="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停止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：滑台回到原位， 挡块压下终点开关， 电磁铁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2YA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3YA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都断电，换向阀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中位，液压缸 </a:t>
            </a:r>
            <a:r>
              <a:rPr lang="en-US" altLang="zh-CN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 </a:t>
            </a:r>
            <a:r>
              <a:rPr lang="zh-CN" altLang="en-US" sz="2000" kern="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两腔封闭， 滑台停止运动</a:t>
            </a:r>
          </a:p>
        </p:txBody>
      </p:sp>
      <p:pic>
        <p:nvPicPr>
          <p:cNvPr id="9" name="图片 2">
            <a:extLst>
              <a:ext uri="{FF2B5EF4-FFF2-40B4-BE49-F238E27FC236}">
                <a16:creationId xmlns:a16="http://schemas.microsoft.com/office/drawing/2014/main" id="{4C89EAAD-52E3-47B6-B949-A8C7AC1DFA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9" t="24895" r="37959" b="16957"/>
          <a:stretch>
            <a:fillRect/>
          </a:stretch>
        </p:blipFill>
        <p:spPr bwMode="auto">
          <a:xfrm>
            <a:off x="4067944" y="851921"/>
            <a:ext cx="5094312" cy="5623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3027684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">
  <a:themeElements>
    <a:clrScheme name="defaul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default">
      <a:majorFont>
        <a:latin typeface="Times New Roman"/>
        <a:ea typeface="宋体"/>
        <a:cs typeface=""/>
      </a:majorFont>
      <a:minorFont>
        <a:latin typeface="Times New Roman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2">
        <a:dk1>
          <a:srgbClr val="EAEAEA"/>
        </a:dk1>
        <a:lt1>
          <a:srgbClr val="FFFFFF"/>
        </a:lt1>
        <a:dk2>
          <a:srgbClr val="000000"/>
        </a:dk2>
        <a:lt2>
          <a:srgbClr val="FFFFFF"/>
        </a:lt2>
        <a:accent1>
          <a:srgbClr val="00CC99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0000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3">
        <a:dk1>
          <a:srgbClr val="EAEAEA"/>
        </a:dk1>
        <a:lt1>
          <a:srgbClr val="FFFFFF"/>
        </a:lt1>
        <a:dk2>
          <a:srgbClr val="CC0000"/>
        </a:dk2>
        <a:lt2>
          <a:srgbClr val="FFFFFF"/>
        </a:lt2>
        <a:accent1>
          <a:srgbClr val="FFFF66"/>
        </a:accent1>
        <a:accent2>
          <a:srgbClr val="3333CC"/>
        </a:accent2>
        <a:accent3>
          <a:srgbClr val="E2AAAA"/>
        </a:accent3>
        <a:accent4>
          <a:srgbClr val="DADADA"/>
        </a:accent4>
        <a:accent5>
          <a:srgbClr val="FFFFB8"/>
        </a:accent5>
        <a:accent6>
          <a:srgbClr val="2D2DB9"/>
        </a:accent6>
        <a:hlink>
          <a:srgbClr val="CCCCFF"/>
        </a:hlink>
        <a:folHlink>
          <a:srgbClr val="0000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4">
        <a:dk1>
          <a:srgbClr val="FF0000"/>
        </a:dk1>
        <a:lt1>
          <a:srgbClr val="FFFFCC"/>
        </a:lt1>
        <a:dk2>
          <a:srgbClr val="FF3300"/>
        </a:dk2>
        <a:lt2>
          <a:srgbClr val="008000"/>
        </a:lt2>
        <a:accent1>
          <a:srgbClr val="33CC33"/>
        </a:accent1>
        <a:accent2>
          <a:srgbClr val="3333CC"/>
        </a:accent2>
        <a:accent3>
          <a:srgbClr val="FFFFE2"/>
        </a:accent3>
        <a:accent4>
          <a:srgbClr val="DA0000"/>
        </a:accent4>
        <a:accent5>
          <a:srgbClr val="ADE2AD"/>
        </a:accent5>
        <a:accent6>
          <a:srgbClr val="2D2DB9"/>
        </a:accent6>
        <a:hlink>
          <a:srgbClr val="CCCCFF"/>
        </a:hlink>
        <a:folHlink>
          <a:srgbClr val="00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5">
        <a:dk1>
          <a:srgbClr val="006600"/>
        </a:dk1>
        <a:lt1>
          <a:srgbClr val="FFFFFF"/>
        </a:lt1>
        <a:dk2>
          <a:srgbClr val="006600"/>
        </a:dk2>
        <a:lt2>
          <a:srgbClr val="663300"/>
        </a:lt2>
        <a:accent1>
          <a:srgbClr val="996633"/>
        </a:accent1>
        <a:accent2>
          <a:srgbClr val="3333CC"/>
        </a:accent2>
        <a:accent3>
          <a:srgbClr val="FFFFFF"/>
        </a:accent3>
        <a:accent4>
          <a:srgbClr val="005600"/>
        </a:accent4>
        <a:accent5>
          <a:srgbClr val="CAB8AD"/>
        </a:accent5>
        <a:accent6>
          <a:srgbClr val="2D2DB9"/>
        </a:accent6>
        <a:hlink>
          <a:srgbClr val="CCCCFF"/>
        </a:hlink>
        <a:folHlink>
          <a:srgbClr val="0000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文档" ma:contentTypeID="0x01010042D168099CA80D4F8E36AE2A6C3A32FA" ma:contentTypeVersion="10" ma:contentTypeDescription="新建文档。" ma:contentTypeScope="" ma:versionID="2ff5ee519a084a972ee8ae754ae12cbd">
  <xsd:schema xmlns:xsd="http://www.w3.org/2001/XMLSchema" xmlns:xs="http://www.w3.org/2001/XMLSchema" xmlns:p="http://schemas.microsoft.com/office/2006/metadata/properties" xmlns:ns3="ced5a67b-2593-484e-b173-dd2121243036" targetNamespace="http://schemas.microsoft.com/office/2006/metadata/properties" ma:root="true" ma:fieldsID="cc314594415c17138aaab6c3f0898f0a" ns3:_="">
    <xsd:import namespace="ced5a67b-2593-484e-b173-dd2121243036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ed5a67b-2593-484e-b173-dd212124303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内容类型"/>
        <xsd:element ref="dc:title" minOccurs="0" maxOccurs="1" ma:index="4" ma:displayName="标题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D864C84-F477-4AF1-8151-6408601039B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ed5a67b-2593-484e-b173-dd212124303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06D745B-14B3-4063-884C-5E5ED82F5DAC}">
  <ds:schemaRefs>
    <ds:schemaRef ds:uri="http://schemas.microsoft.com/office/2006/documentManagement/types"/>
    <ds:schemaRef ds:uri="http://purl.org/dc/dcmitype/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ced5a67b-2593-484e-b173-dd2121243036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B59D4250-55AE-439B-B1A3-235456683F0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</Template>
  <TotalTime>6793</TotalTime>
  <Words>2092</Words>
  <Application>Microsoft Office PowerPoint</Application>
  <PresentationFormat>全屏显示(4:3)</PresentationFormat>
  <Paragraphs>159</Paragraphs>
  <Slides>35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3" baseType="lpstr">
      <vt:lpstr>黑体</vt:lpstr>
      <vt:lpstr>宋体</vt:lpstr>
      <vt:lpstr>微软雅黑</vt:lpstr>
      <vt:lpstr>Arial</vt:lpstr>
      <vt:lpstr>Times</vt:lpstr>
      <vt:lpstr>Times New Roman</vt:lpstr>
      <vt:lpstr>Wingdings</vt:lpstr>
      <vt:lpstr>default</vt:lpstr>
      <vt:lpstr>PowerPoint 演示文稿</vt:lpstr>
      <vt:lpstr>目录</vt:lpstr>
      <vt:lpstr>组合机床动力滑台液压系统</vt:lpstr>
      <vt:lpstr>组合机床动力滑台液压系统</vt:lpstr>
      <vt:lpstr>组合机床动力滑台液压系统</vt:lpstr>
      <vt:lpstr>组合机床动力滑台液压系统</vt:lpstr>
      <vt:lpstr>组合机床动力滑台液压系统</vt:lpstr>
      <vt:lpstr>组合机床动力滑台液压系统</vt:lpstr>
      <vt:lpstr>组合机床动力滑台液压系统</vt:lpstr>
      <vt:lpstr>特点</vt:lpstr>
      <vt:lpstr>注塑机电液比例控制系统</vt:lpstr>
      <vt:lpstr>注塑机电液比例控制系统</vt:lpstr>
      <vt:lpstr>特点</vt:lpstr>
      <vt:lpstr>改进</vt:lpstr>
      <vt:lpstr>改进</vt:lpstr>
      <vt:lpstr>改进</vt:lpstr>
      <vt:lpstr>汽车起重机液压系统</vt:lpstr>
      <vt:lpstr>汽车起重机液压系统</vt:lpstr>
      <vt:lpstr>汽车起重机液压系统</vt:lpstr>
      <vt:lpstr>汽车起重机液压系统</vt:lpstr>
      <vt:lpstr>汽车起重机液压系统</vt:lpstr>
      <vt:lpstr>汽车起重机液压系统</vt:lpstr>
      <vt:lpstr>汽车起重机液压系统</vt:lpstr>
      <vt:lpstr>特点</vt:lpstr>
      <vt:lpstr>挖掘机液压系统</vt:lpstr>
      <vt:lpstr>挖掘机液压系统</vt:lpstr>
      <vt:lpstr>挖掘机主油路</vt:lpstr>
      <vt:lpstr>挖掘机主油路</vt:lpstr>
      <vt:lpstr>挖掘机工作装置液压系统</vt:lpstr>
      <vt:lpstr>挖掘机工作装置液压系统</vt:lpstr>
      <vt:lpstr>挖掘机工作装置液压系统</vt:lpstr>
      <vt:lpstr>飞机电静液作动器液压系统</vt:lpstr>
      <vt:lpstr>飞机电静液作动器液压系统</vt:lpstr>
      <vt:lpstr>飞机电静液作动器液压系统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Hydraulic Transmissions for Wind Energy</dc:title>
  <dc:creator>Feng Wang</dc:creator>
  <cp:lastModifiedBy>林梓畅</cp:lastModifiedBy>
  <cp:revision>490</cp:revision>
  <cp:lastPrinted>1601-01-01T00:00:00Z</cp:lastPrinted>
  <dcterms:created xsi:type="dcterms:W3CDTF">2010-12-21T11:12:58Z</dcterms:created>
  <dcterms:modified xsi:type="dcterms:W3CDTF">2022-12-22T08:24:20Z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  <property fmtid="{D5CDD505-2E9C-101B-9397-08002B2CF9AE}" pid="3" name="LCID">
    <vt:i4>2052</vt:i4>
  </property>
  <property fmtid="{D5CDD505-2E9C-101B-9397-08002B2CF9AE}" pid="4" name="ContentTypeId">
    <vt:lpwstr>0x01010042D168099CA80D4F8E36AE2A6C3A32FA</vt:lpwstr>
  </property>
</Properties>
</file>